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7"/>
  </p:notesMasterIdLst>
  <p:sldIdLst>
    <p:sldId id="256" r:id="rId2"/>
    <p:sldId id="260" r:id="rId3"/>
    <p:sldId id="261" r:id="rId4"/>
    <p:sldId id="262" r:id="rId5"/>
    <p:sldId id="264" r:id="rId6"/>
  </p:sldIdLst>
  <p:sldSz cx="9144000" cy="5143500" type="screen16x9"/>
  <p:notesSz cx="6858000" cy="9144000"/>
  <p:embeddedFontLst>
    <p:embeddedFont>
      <p:font typeface="Hammersmith One" panose="02010703030501060504" pitchFamily="2" charset="0"/>
      <p:regular r:id="rId8"/>
    </p:embeddedFont>
    <p:embeddedFont>
      <p:font typeface="Source Sans Pro" panose="020B0503030403020204" pitchFamily="3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9E2B1A-CC11-4779-9994-EBBC9CEA0103}">
  <a:tblStyle styleId="{E99E2B1A-CC11-4779-9994-EBBC9CEA01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93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8c653ffb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8c653ffb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6a9e8cae7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6a9e8cae7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631c306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a631c306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c8c653ffb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9c8c653ffb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6a9e8cae7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6a9e8cae7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7602" y="500844"/>
            <a:ext cx="3446400" cy="28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21802" y="3577052"/>
            <a:ext cx="320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310191">
            <a:off x="8398938" y="4513703"/>
            <a:ext cx="1028076" cy="1027327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610022" flipH="1">
            <a:off x="814272" y="222207"/>
            <a:ext cx="328487" cy="328248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610492" flipH="1">
            <a:off x="264784" y="445893"/>
            <a:ext cx="513511" cy="513137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rot="1251267" flipH="1">
            <a:off x="-428677" y="623425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1251267" flipH="1">
            <a:off x="536673" y="97611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 rot="940743" flipH="1">
            <a:off x="-545427" y="1864560"/>
            <a:ext cx="1365294" cy="136430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 rot="1250804" flipH="1">
            <a:off x="1358028" y="140861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 rot="-310401" flipH="1">
            <a:off x="528872" y="2863302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 rot="-310344" flipH="1">
            <a:off x="-133892" y="4256006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 rot="9548733">
            <a:off x="-352477" y="3213511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 rot="9548733">
            <a:off x="612873" y="4197981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 rot="9859257">
            <a:off x="-469227" y="1739767"/>
            <a:ext cx="1365294" cy="136430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 rot="9549196">
            <a:off x="1434228" y="4295200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 rot="-10489599">
            <a:off x="605072" y="741078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 rot="-10489656">
            <a:off x="-57692" y="-993310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 rot="-6651267">
            <a:off x="3597833" y="-694565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 rot="-6651267">
            <a:off x="3072856" y="269948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 rot="-6340743">
            <a:off x="4838882" y="-811231"/>
            <a:ext cx="1365294" cy="136430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 rot="-6650804">
            <a:off x="2506417" y="187116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 rot="-5089599">
            <a:off x="5837625" y="263069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 rot="-5089656">
            <a:off x="7230204" y="-399571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 rot="4148733">
            <a:off x="4232259" y="4717386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3"/>
          <p:cNvSpPr/>
          <p:nvPr/>
        </p:nvSpPr>
        <p:spPr>
          <a:xfrm rot="4148733">
            <a:off x="5217567" y="4211530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/>
          <p:nvPr/>
        </p:nvSpPr>
        <p:spPr>
          <a:xfrm rot="4459257">
            <a:off x="2758430" y="4601442"/>
            <a:ext cx="1365294" cy="136430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 rot="4149196">
            <a:off x="5924296" y="4434829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 rot="5710401">
            <a:off x="1759741" y="3527196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 rot="5710344">
            <a:off x="25229" y="3848152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8B7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6"/>
          <p:cNvGrpSpPr/>
          <p:nvPr/>
        </p:nvGrpSpPr>
        <p:grpSpPr>
          <a:xfrm rot="-3893581">
            <a:off x="239534" y="3987104"/>
            <a:ext cx="748908" cy="1111500"/>
            <a:chOff x="8421281" y="3267397"/>
            <a:chExt cx="1249584" cy="1854584"/>
          </a:xfrm>
        </p:grpSpPr>
        <p:sp>
          <p:nvSpPr>
            <p:cNvPr id="39" name="Google Shape;39;p6"/>
            <p:cNvSpPr/>
            <p:nvPr/>
          </p:nvSpPr>
          <p:spPr>
            <a:xfrm rot="10800000" flipH="1">
              <a:off x="8538365" y="3267397"/>
              <a:ext cx="1132500" cy="1131675"/>
            </a:xfrm>
            <a:custGeom>
              <a:avLst/>
              <a:gdLst/>
              <a:ahLst/>
              <a:cxnLst/>
              <a:rect l="l" t="t" r="r" b="b"/>
              <a:pathLst>
                <a:path w="45300" h="45267" extrusionOk="0">
                  <a:moveTo>
                    <a:pt x="22629" y="6872"/>
                  </a:moveTo>
                  <a:cubicBezTo>
                    <a:pt x="26731" y="6872"/>
                    <a:pt x="30760" y="8466"/>
                    <a:pt x="33792" y="11476"/>
                  </a:cubicBezTo>
                  <a:cubicBezTo>
                    <a:pt x="38295" y="16012"/>
                    <a:pt x="39629" y="22784"/>
                    <a:pt x="37194" y="28688"/>
                  </a:cubicBezTo>
                  <a:cubicBezTo>
                    <a:pt x="34759" y="34559"/>
                    <a:pt x="29021" y="38428"/>
                    <a:pt x="22617" y="38428"/>
                  </a:cubicBezTo>
                  <a:lnTo>
                    <a:pt x="22617" y="38395"/>
                  </a:lnTo>
                  <a:cubicBezTo>
                    <a:pt x="13911" y="38395"/>
                    <a:pt x="6872" y="31356"/>
                    <a:pt x="6872" y="22650"/>
                  </a:cubicBezTo>
                  <a:cubicBezTo>
                    <a:pt x="6839" y="16279"/>
                    <a:pt x="10708" y="10508"/>
                    <a:pt x="16579" y="8073"/>
                  </a:cubicBezTo>
                  <a:cubicBezTo>
                    <a:pt x="18538" y="7265"/>
                    <a:pt x="20592" y="6872"/>
                    <a:pt x="22629" y="6872"/>
                  </a:cubicBezTo>
                  <a:close/>
                  <a:moveTo>
                    <a:pt x="20916" y="1"/>
                  </a:moveTo>
                  <a:lnTo>
                    <a:pt x="20315" y="2102"/>
                  </a:lnTo>
                  <a:cubicBezTo>
                    <a:pt x="19148" y="2236"/>
                    <a:pt x="18014" y="2469"/>
                    <a:pt x="16913" y="2769"/>
                  </a:cubicBezTo>
                  <a:lnTo>
                    <a:pt x="15545" y="1068"/>
                  </a:lnTo>
                  <a:lnTo>
                    <a:pt x="12376" y="2369"/>
                  </a:lnTo>
                  <a:lnTo>
                    <a:pt x="12643" y="4571"/>
                  </a:lnTo>
                  <a:cubicBezTo>
                    <a:pt x="11609" y="5104"/>
                    <a:pt x="10642" y="5771"/>
                    <a:pt x="9741" y="6472"/>
                  </a:cubicBezTo>
                  <a:lnTo>
                    <a:pt x="7806" y="5405"/>
                  </a:lnTo>
                  <a:lnTo>
                    <a:pt x="5405" y="7840"/>
                  </a:lnTo>
                  <a:lnTo>
                    <a:pt x="6472" y="9774"/>
                  </a:lnTo>
                  <a:cubicBezTo>
                    <a:pt x="5772" y="10675"/>
                    <a:pt x="5104" y="11642"/>
                    <a:pt x="4537" y="12643"/>
                  </a:cubicBezTo>
                  <a:lnTo>
                    <a:pt x="2369" y="12410"/>
                  </a:lnTo>
                  <a:lnTo>
                    <a:pt x="1068" y="15545"/>
                  </a:lnTo>
                  <a:lnTo>
                    <a:pt x="2769" y="16913"/>
                  </a:lnTo>
                  <a:cubicBezTo>
                    <a:pt x="2436" y="18047"/>
                    <a:pt x="2236" y="19181"/>
                    <a:pt x="2102" y="20315"/>
                  </a:cubicBezTo>
                  <a:lnTo>
                    <a:pt x="1" y="20916"/>
                  </a:lnTo>
                  <a:lnTo>
                    <a:pt x="1" y="24351"/>
                  </a:lnTo>
                  <a:lnTo>
                    <a:pt x="2102" y="24952"/>
                  </a:lnTo>
                  <a:cubicBezTo>
                    <a:pt x="2236" y="26086"/>
                    <a:pt x="2469" y="27220"/>
                    <a:pt x="2769" y="28354"/>
                  </a:cubicBezTo>
                  <a:lnTo>
                    <a:pt x="1068" y="29722"/>
                  </a:lnTo>
                  <a:lnTo>
                    <a:pt x="2369" y="32857"/>
                  </a:lnTo>
                  <a:lnTo>
                    <a:pt x="4537" y="32624"/>
                  </a:lnTo>
                  <a:cubicBezTo>
                    <a:pt x="5104" y="33625"/>
                    <a:pt x="5772" y="34592"/>
                    <a:pt x="6472" y="35493"/>
                  </a:cubicBezTo>
                  <a:lnTo>
                    <a:pt x="5405" y="37427"/>
                  </a:lnTo>
                  <a:lnTo>
                    <a:pt x="7840" y="39863"/>
                  </a:lnTo>
                  <a:lnTo>
                    <a:pt x="9774" y="38795"/>
                  </a:lnTo>
                  <a:cubicBezTo>
                    <a:pt x="10675" y="39496"/>
                    <a:pt x="11642" y="40163"/>
                    <a:pt x="12643" y="40730"/>
                  </a:cubicBezTo>
                  <a:lnTo>
                    <a:pt x="12410" y="42898"/>
                  </a:lnTo>
                  <a:lnTo>
                    <a:pt x="15545" y="44199"/>
                  </a:lnTo>
                  <a:lnTo>
                    <a:pt x="16913" y="42498"/>
                  </a:lnTo>
                  <a:cubicBezTo>
                    <a:pt x="18047" y="42798"/>
                    <a:pt x="19181" y="43031"/>
                    <a:pt x="20349" y="43165"/>
                  </a:cubicBezTo>
                  <a:lnTo>
                    <a:pt x="20916" y="45266"/>
                  </a:lnTo>
                  <a:lnTo>
                    <a:pt x="24318" y="45266"/>
                  </a:lnTo>
                  <a:lnTo>
                    <a:pt x="24952" y="43165"/>
                  </a:lnTo>
                  <a:cubicBezTo>
                    <a:pt x="26086" y="43031"/>
                    <a:pt x="27220" y="42798"/>
                    <a:pt x="28354" y="42498"/>
                  </a:cubicBezTo>
                  <a:lnTo>
                    <a:pt x="29722" y="44199"/>
                  </a:lnTo>
                  <a:lnTo>
                    <a:pt x="32858" y="42898"/>
                  </a:lnTo>
                  <a:lnTo>
                    <a:pt x="32624" y="40730"/>
                  </a:lnTo>
                  <a:cubicBezTo>
                    <a:pt x="33625" y="40163"/>
                    <a:pt x="34592" y="39496"/>
                    <a:pt x="35493" y="38795"/>
                  </a:cubicBezTo>
                  <a:lnTo>
                    <a:pt x="37427" y="39863"/>
                  </a:lnTo>
                  <a:lnTo>
                    <a:pt x="39863" y="37461"/>
                  </a:lnTo>
                  <a:lnTo>
                    <a:pt x="38795" y="35526"/>
                  </a:lnTo>
                  <a:cubicBezTo>
                    <a:pt x="39496" y="34625"/>
                    <a:pt x="40163" y="33658"/>
                    <a:pt x="40730" y="32657"/>
                  </a:cubicBezTo>
                  <a:lnTo>
                    <a:pt x="42898" y="32891"/>
                  </a:lnTo>
                  <a:lnTo>
                    <a:pt x="44199" y="29722"/>
                  </a:lnTo>
                  <a:lnTo>
                    <a:pt x="42498" y="28354"/>
                  </a:lnTo>
                  <a:cubicBezTo>
                    <a:pt x="42798" y="27253"/>
                    <a:pt x="43031" y="26119"/>
                    <a:pt x="43165" y="24952"/>
                  </a:cubicBezTo>
                  <a:lnTo>
                    <a:pt x="45300" y="24351"/>
                  </a:lnTo>
                  <a:lnTo>
                    <a:pt x="45300" y="20916"/>
                  </a:lnTo>
                  <a:lnTo>
                    <a:pt x="43165" y="20315"/>
                  </a:lnTo>
                  <a:cubicBezTo>
                    <a:pt x="43031" y="19181"/>
                    <a:pt x="42798" y="18047"/>
                    <a:pt x="42498" y="16913"/>
                  </a:cubicBezTo>
                  <a:lnTo>
                    <a:pt x="44199" y="15545"/>
                  </a:lnTo>
                  <a:lnTo>
                    <a:pt x="42898" y="12376"/>
                  </a:lnTo>
                  <a:lnTo>
                    <a:pt x="40730" y="12643"/>
                  </a:lnTo>
                  <a:cubicBezTo>
                    <a:pt x="40163" y="11642"/>
                    <a:pt x="39496" y="10675"/>
                    <a:pt x="38795" y="9774"/>
                  </a:cubicBezTo>
                  <a:lnTo>
                    <a:pt x="39863" y="7840"/>
                  </a:lnTo>
                  <a:lnTo>
                    <a:pt x="37427" y="5405"/>
                  </a:lnTo>
                  <a:lnTo>
                    <a:pt x="35493" y="6472"/>
                  </a:lnTo>
                  <a:cubicBezTo>
                    <a:pt x="34592" y="5771"/>
                    <a:pt x="33658" y="5104"/>
                    <a:pt x="32624" y="4571"/>
                  </a:cubicBezTo>
                  <a:lnTo>
                    <a:pt x="32891" y="2369"/>
                  </a:lnTo>
                  <a:lnTo>
                    <a:pt x="29722" y="1068"/>
                  </a:lnTo>
                  <a:lnTo>
                    <a:pt x="28354" y="2769"/>
                  </a:lnTo>
                  <a:cubicBezTo>
                    <a:pt x="27220" y="2469"/>
                    <a:pt x="26086" y="2236"/>
                    <a:pt x="24952" y="2102"/>
                  </a:cubicBezTo>
                  <a:lnTo>
                    <a:pt x="24318" y="1"/>
                  </a:lnTo>
                  <a:close/>
                </a:path>
              </a:pathLst>
            </a:custGeom>
            <a:solidFill>
              <a:srgbClr val="64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 rot="10800000" flipH="1">
              <a:off x="8421281" y="4548159"/>
              <a:ext cx="573096" cy="573821"/>
            </a:xfrm>
            <a:custGeom>
              <a:avLst/>
              <a:gdLst/>
              <a:ahLst/>
              <a:cxnLst/>
              <a:rect l="l" t="t" r="r" b="b"/>
              <a:pathLst>
                <a:path w="26887" h="26921" extrusionOk="0">
                  <a:moveTo>
                    <a:pt x="13475" y="7342"/>
                  </a:moveTo>
                  <a:cubicBezTo>
                    <a:pt x="14975" y="7342"/>
                    <a:pt x="16504" y="7898"/>
                    <a:pt x="17747" y="9141"/>
                  </a:cubicBezTo>
                  <a:cubicBezTo>
                    <a:pt x="21583" y="12977"/>
                    <a:pt x="18881" y="19548"/>
                    <a:pt x="13443" y="19548"/>
                  </a:cubicBezTo>
                  <a:cubicBezTo>
                    <a:pt x="10074" y="19548"/>
                    <a:pt x="7339" y="16813"/>
                    <a:pt x="7339" y="13444"/>
                  </a:cubicBezTo>
                  <a:cubicBezTo>
                    <a:pt x="7339" y="9767"/>
                    <a:pt x="10343" y="7342"/>
                    <a:pt x="13475" y="7342"/>
                  </a:cubicBezTo>
                  <a:close/>
                  <a:moveTo>
                    <a:pt x="11209" y="1"/>
                  </a:moveTo>
                  <a:lnTo>
                    <a:pt x="9874" y="2102"/>
                  </a:lnTo>
                  <a:cubicBezTo>
                    <a:pt x="9107" y="2336"/>
                    <a:pt x="8407" y="2636"/>
                    <a:pt x="7739" y="3003"/>
                  </a:cubicBezTo>
                  <a:lnTo>
                    <a:pt x="5638" y="2569"/>
                  </a:lnTo>
                  <a:lnTo>
                    <a:pt x="2536" y="5672"/>
                  </a:lnTo>
                  <a:lnTo>
                    <a:pt x="3003" y="7740"/>
                  </a:lnTo>
                  <a:cubicBezTo>
                    <a:pt x="2602" y="8440"/>
                    <a:pt x="2302" y="9141"/>
                    <a:pt x="2069" y="9908"/>
                  </a:cubicBezTo>
                  <a:lnTo>
                    <a:pt x="1" y="11242"/>
                  </a:lnTo>
                  <a:lnTo>
                    <a:pt x="1" y="15645"/>
                  </a:lnTo>
                  <a:lnTo>
                    <a:pt x="2102" y="17013"/>
                  </a:lnTo>
                  <a:cubicBezTo>
                    <a:pt x="2336" y="17747"/>
                    <a:pt x="2636" y="18481"/>
                    <a:pt x="3003" y="19148"/>
                  </a:cubicBezTo>
                  <a:lnTo>
                    <a:pt x="2569" y="21249"/>
                  </a:lnTo>
                  <a:lnTo>
                    <a:pt x="5671" y="24352"/>
                  </a:lnTo>
                  <a:lnTo>
                    <a:pt x="7739" y="23918"/>
                  </a:lnTo>
                  <a:cubicBezTo>
                    <a:pt x="8440" y="24285"/>
                    <a:pt x="9140" y="24585"/>
                    <a:pt x="9908" y="24819"/>
                  </a:cubicBezTo>
                  <a:lnTo>
                    <a:pt x="11242" y="26920"/>
                  </a:lnTo>
                  <a:lnTo>
                    <a:pt x="15645" y="26920"/>
                  </a:lnTo>
                  <a:lnTo>
                    <a:pt x="16979" y="24819"/>
                  </a:lnTo>
                  <a:cubicBezTo>
                    <a:pt x="17713" y="24585"/>
                    <a:pt x="18447" y="24285"/>
                    <a:pt x="19114" y="23885"/>
                  </a:cubicBezTo>
                  <a:lnTo>
                    <a:pt x="21216" y="24352"/>
                  </a:lnTo>
                  <a:lnTo>
                    <a:pt x="24318" y="21249"/>
                  </a:lnTo>
                  <a:lnTo>
                    <a:pt x="23884" y="19148"/>
                  </a:lnTo>
                  <a:cubicBezTo>
                    <a:pt x="24251" y="18481"/>
                    <a:pt x="24551" y="17747"/>
                    <a:pt x="24785" y="17013"/>
                  </a:cubicBezTo>
                  <a:lnTo>
                    <a:pt x="26886" y="15645"/>
                  </a:lnTo>
                  <a:lnTo>
                    <a:pt x="26886" y="11242"/>
                  </a:lnTo>
                  <a:lnTo>
                    <a:pt x="24785" y="9908"/>
                  </a:lnTo>
                  <a:cubicBezTo>
                    <a:pt x="24551" y="9141"/>
                    <a:pt x="24251" y="8440"/>
                    <a:pt x="23884" y="7740"/>
                  </a:cubicBezTo>
                  <a:lnTo>
                    <a:pt x="24318" y="5672"/>
                  </a:lnTo>
                  <a:lnTo>
                    <a:pt x="21216" y="2569"/>
                  </a:lnTo>
                  <a:lnTo>
                    <a:pt x="19114" y="3003"/>
                  </a:lnTo>
                  <a:cubicBezTo>
                    <a:pt x="18447" y="2636"/>
                    <a:pt x="17713" y="2336"/>
                    <a:pt x="16979" y="2102"/>
                  </a:cubicBezTo>
                  <a:lnTo>
                    <a:pt x="15645" y="1"/>
                  </a:lnTo>
                  <a:close/>
                </a:path>
              </a:pathLst>
            </a:custGeom>
            <a:solidFill>
              <a:srgbClr val="7BD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92700" y="1389600"/>
            <a:ext cx="77571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8B7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 rot="-9548733" flipH="1">
            <a:off x="8388609" y="3588581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rot="-9548733" flipH="1">
            <a:off x="7883590" y="4573051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rot="-9549196" flipH="1">
            <a:off x="7202525" y="4670270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 rot="1251267" flipH="1">
            <a:off x="-530510" y="532756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 rot="1251267" flipH="1">
            <a:off x="434840" y="6942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250804" flipH="1">
            <a:off x="1256195" y="50192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36700" cy="4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626139" y="968000"/>
            <a:ext cx="1132500" cy="1131675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438052" y="229950"/>
            <a:ext cx="672175" cy="67302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 rot="310401">
            <a:off x="8026962" y="2120352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7787250" y="102804"/>
            <a:ext cx="531892" cy="53256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rot="310344">
            <a:off x="8347793" y="3513056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 rot="10800000">
            <a:off x="-444075" y="3169658"/>
            <a:ext cx="1132500" cy="1131675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 rot="10800000">
            <a:off x="204337" y="4366358"/>
            <a:ext cx="672175" cy="67302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rot="-10489599">
            <a:off x="-77639" y="1784735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995422" y="4633964"/>
            <a:ext cx="531892" cy="53256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 rot="-10489656">
            <a:off x="-740403" y="50347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713225" y="38645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8B7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981200" y="1106125"/>
            <a:ext cx="5181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2176500" y="3152225"/>
            <a:ext cx="4791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626139" y="968000"/>
            <a:ext cx="1132500" cy="1131675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8438052" y="229950"/>
            <a:ext cx="672175" cy="67302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 rot="310401">
            <a:off x="8026962" y="2120352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7787250" y="102804"/>
            <a:ext cx="531892" cy="53256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 rot="310344">
            <a:off x="8347793" y="3513056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/>
          <p:nvPr/>
        </p:nvSpPr>
        <p:spPr>
          <a:xfrm flipH="1">
            <a:off x="-291675" y="2670863"/>
            <a:ext cx="1132500" cy="1131675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 flipH="1">
            <a:off x="356737" y="1932813"/>
            <a:ext cx="672175" cy="67302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 rot="-310401" flipH="1">
            <a:off x="74761" y="3823215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 flipH="1">
            <a:off x="1147822" y="1805667"/>
            <a:ext cx="531892" cy="53256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720000" y="2485600"/>
            <a:ext cx="2697900" cy="9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20000" y="3580325"/>
            <a:ext cx="2507400" cy="4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37488"/>
            <a:ext cx="15549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/>
          <p:nvPr/>
        </p:nvSpPr>
        <p:spPr>
          <a:xfrm rot="-10489809">
            <a:off x="-115307" y="-278628"/>
            <a:ext cx="1028076" cy="1027327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8B7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8B7B"/>
              </a:buClr>
              <a:buSzPts val="2800"/>
              <a:buFont typeface="Hammersmith One"/>
              <a:buNone/>
              <a:defRPr sz="2800">
                <a:solidFill>
                  <a:srgbClr val="FF8B7B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6" r:id="rId10"/>
    <p:sldLayoutId id="2147483667" r:id="rId11"/>
    <p:sldLayoutId id="2147483668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microsoft.com/office/2017/06/relationships/model3d" Target="../media/model3d1.glb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ctrTitle"/>
          </p:nvPr>
        </p:nvSpPr>
        <p:spPr>
          <a:xfrm>
            <a:off x="5376805" y="530580"/>
            <a:ext cx="3202200" cy="2903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u="sng" dirty="0">
                <a:solidFill>
                  <a:schemeClr val="accent3"/>
                </a:solidFill>
              </a:rPr>
              <a:t>Wholesale </a:t>
            </a:r>
            <a:br>
              <a:rPr lang="en-ID" sz="4000" u="sng" dirty="0">
                <a:solidFill>
                  <a:schemeClr val="accent3"/>
                </a:solidFill>
              </a:rPr>
            </a:br>
            <a:r>
              <a:rPr lang="en-ID" sz="4000" u="sng" dirty="0">
                <a:solidFill>
                  <a:schemeClr val="accent3"/>
                </a:solidFill>
              </a:rPr>
              <a:t>Customer Data</a:t>
            </a:r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1"/>
          </p:nvPr>
        </p:nvSpPr>
        <p:spPr>
          <a:xfrm>
            <a:off x="5429958" y="3577052"/>
            <a:ext cx="320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Pengeluaran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</a:p>
        </p:txBody>
      </p:sp>
      <p:grpSp>
        <p:nvGrpSpPr>
          <p:cNvPr id="181" name="Google Shape;181;p26"/>
          <p:cNvGrpSpPr/>
          <p:nvPr/>
        </p:nvGrpSpPr>
        <p:grpSpPr>
          <a:xfrm>
            <a:off x="-5" y="1080518"/>
            <a:ext cx="4588711" cy="3523405"/>
            <a:chOff x="1190200" y="796850"/>
            <a:chExt cx="5212075" cy="4002050"/>
          </a:xfrm>
        </p:grpSpPr>
        <p:sp>
          <p:nvSpPr>
            <p:cNvPr id="182" name="Google Shape;182;p26"/>
            <p:cNvSpPr/>
            <p:nvPr/>
          </p:nvSpPr>
          <p:spPr>
            <a:xfrm>
              <a:off x="1190200" y="4224300"/>
              <a:ext cx="5212075" cy="2525"/>
            </a:xfrm>
            <a:custGeom>
              <a:avLst/>
              <a:gdLst/>
              <a:ahLst/>
              <a:cxnLst/>
              <a:rect l="l" t="t" r="r" b="b"/>
              <a:pathLst>
                <a:path w="208483" h="101" extrusionOk="0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534950" y="4391925"/>
              <a:ext cx="345275" cy="2525"/>
            </a:xfrm>
            <a:custGeom>
              <a:avLst/>
              <a:gdLst/>
              <a:ahLst/>
              <a:cxnLst/>
              <a:rect l="l" t="t" r="r" b="b"/>
              <a:pathLst>
                <a:path w="13811" h="101" extrusionOk="0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234025" y="4420275"/>
              <a:ext cx="408650" cy="2525"/>
            </a:xfrm>
            <a:custGeom>
              <a:avLst/>
              <a:gdLst/>
              <a:ahLst/>
              <a:cxnLst/>
              <a:rect l="l" t="t" r="r" b="b"/>
              <a:pathLst>
                <a:path w="16346" h="101" extrusionOk="0">
                  <a:moveTo>
                    <a:pt x="1" y="0"/>
                  </a:moveTo>
                  <a:lnTo>
                    <a:pt x="1" y="100"/>
                  </a:lnTo>
                  <a:lnTo>
                    <a:pt x="16346" y="100"/>
                  </a:lnTo>
                  <a:lnTo>
                    <a:pt x="163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930350" y="4295175"/>
              <a:ext cx="593800" cy="2525"/>
            </a:xfrm>
            <a:custGeom>
              <a:avLst/>
              <a:gdLst/>
              <a:ahLst/>
              <a:cxnLst/>
              <a:rect l="l" t="t" r="r" b="b"/>
              <a:pathLst>
                <a:path w="2375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23751" y="101"/>
                  </a:lnTo>
                  <a:lnTo>
                    <a:pt x="23751" y="1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008975" y="4312700"/>
              <a:ext cx="715550" cy="2525"/>
            </a:xfrm>
            <a:custGeom>
              <a:avLst/>
              <a:gdLst/>
              <a:ahLst/>
              <a:cxnLst/>
              <a:rect l="l" t="t" r="r" b="b"/>
              <a:pathLst>
                <a:path w="28622" h="101" extrusionOk="0">
                  <a:moveTo>
                    <a:pt x="1" y="0"/>
                  </a:moveTo>
                  <a:lnTo>
                    <a:pt x="1" y="100"/>
                  </a:lnTo>
                  <a:lnTo>
                    <a:pt x="28621" y="100"/>
                  </a:lnTo>
                  <a:lnTo>
                    <a:pt x="28621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817075" y="4312700"/>
              <a:ext cx="65900" cy="2525"/>
            </a:xfrm>
            <a:custGeom>
              <a:avLst/>
              <a:gdLst/>
              <a:ahLst/>
              <a:cxnLst/>
              <a:rect l="l" t="t" r="r" b="b"/>
              <a:pathLst>
                <a:path w="2636" h="101" extrusionOk="0">
                  <a:moveTo>
                    <a:pt x="0" y="0"/>
                  </a:moveTo>
                  <a:lnTo>
                    <a:pt x="0" y="100"/>
                  </a:lnTo>
                  <a:lnTo>
                    <a:pt x="2635" y="100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2215075" y="4356900"/>
              <a:ext cx="1321825" cy="2525"/>
            </a:xfrm>
            <a:custGeom>
              <a:avLst/>
              <a:gdLst/>
              <a:ahLst/>
              <a:cxnLst/>
              <a:rect l="l" t="t" r="r" b="b"/>
              <a:pathLst>
                <a:path w="52873" h="101" extrusionOk="0">
                  <a:moveTo>
                    <a:pt x="1" y="0"/>
                  </a:moveTo>
                  <a:lnTo>
                    <a:pt x="1" y="100"/>
                  </a:lnTo>
                  <a:lnTo>
                    <a:pt x="52872" y="100"/>
                  </a:lnTo>
                  <a:lnTo>
                    <a:pt x="52872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1929875" y="1081225"/>
              <a:ext cx="2290000" cy="1707900"/>
            </a:xfrm>
            <a:custGeom>
              <a:avLst/>
              <a:gdLst/>
              <a:ahLst/>
              <a:cxnLst/>
              <a:rect l="l" t="t" r="r" b="b"/>
              <a:pathLst>
                <a:path w="91600" h="68316" extrusionOk="0">
                  <a:moveTo>
                    <a:pt x="1" y="0"/>
                  </a:moveTo>
                  <a:lnTo>
                    <a:pt x="1" y="68316"/>
                  </a:lnTo>
                  <a:lnTo>
                    <a:pt x="91600" y="68316"/>
                  </a:lnTo>
                  <a:lnTo>
                    <a:pt x="9160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219850" y="1081225"/>
              <a:ext cx="14200" cy="1707900"/>
            </a:xfrm>
            <a:custGeom>
              <a:avLst/>
              <a:gdLst/>
              <a:ahLst/>
              <a:cxnLst/>
              <a:rect l="l" t="t" r="r" b="b"/>
              <a:pathLst>
                <a:path w="568" h="68316" extrusionOk="0">
                  <a:moveTo>
                    <a:pt x="1" y="0"/>
                  </a:moveTo>
                  <a:lnTo>
                    <a:pt x="1" y="68316"/>
                  </a:lnTo>
                  <a:lnTo>
                    <a:pt x="568" y="68316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043300" y="1194625"/>
              <a:ext cx="2063150" cy="1481100"/>
            </a:xfrm>
            <a:custGeom>
              <a:avLst/>
              <a:gdLst/>
              <a:ahLst/>
              <a:cxnLst/>
              <a:rect l="l" t="t" r="r" b="b"/>
              <a:pathLst>
                <a:path w="82526" h="59244" extrusionOk="0">
                  <a:moveTo>
                    <a:pt x="0" y="1"/>
                  </a:moveTo>
                  <a:lnTo>
                    <a:pt x="0" y="59243"/>
                  </a:lnTo>
                  <a:lnTo>
                    <a:pt x="82526" y="59243"/>
                  </a:lnTo>
                  <a:lnTo>
                    <a:pt x="8252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557700" y="2241225"/>
              <a:ext cx="367800" cy="513725"/>
            </a:xfrm>
            <a:custGeom>
              <a:avLst/>
              <a:gdLst/>
              <a:ahLst/>
              <a:cxnLst/>
              <a:rect l="l" t="t" r="r" b="b"/>
              <a:pathLst>
                <a:path w="14712" h="20549" extrusionOk="0">
                  <a:moveTo>
                    <a:pt x="1" y="0"/>
                  </a:moveTo>
                  <a:lnTo>
                    <a:pt x="1" y="20548"/>
                  </a:lnTo>
                  <a:lnTo>
                    <a:pt x="14711" y="20548"/>
                  </a:lnTo>
                  <a:lnTo>
                    <a:pt x="147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019825" y="2060250"/>
              <a:ext cx="392800" cy="513725"/>
            </a:xfrm>
            <a:custGeom>
              <a:avLst/>
              <a:gdLst/>
              <a:ahLst/>
              <a:cxnLst/>
              <a:rect l="l" t="t" r="r" b="b"/>
              <a:pathLst>
                <a:path w="15712" h="20549" extrusionOk="0">
                  <a:moveTo>
                    <a:pt x="1035" y="1"/>
                  </a:moveTo>
                  <a:lnTo>
                    <a:pt x="1" y="20549"/>
                  </a:lnTo>
                  <a:lnTo>
                    <a:pt x="14678" y="20549"/>
                  </a:lnTo>
                  <a:lnTo>
                    <a:pt x="15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2789675" y="2241225"/>
              <a:ext cx="366950" cy="513725"/>
            </a:xfrm>
            <a:custGeom>
              <a:avLst/>
              <a:gdLst/>
              <a:ahLst/>
              <a:cxnLst/>
              <a:rect l="l" t="t" r="r" b="b"/>
              <a:pathLst>
                <a:path w="14678" h="20549" extrusionOk="0">
                  <a:moveTo>
                    <a:pt x="0" y="0"/>
                  </a:moveTo>
                  <a:lnTo>
                    <a:pt x="0" y="20548"/>
                  </a:lnTo>
                  <a:lnTo>
                    <a:pt x="14677" y="20548"/>
                  </a:lnTo>
                  <a:lnTo>
                    <a:pt x="14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2250950" y="2060250"/>
              <a:ext cx="393625" cy="513725"/>
            </a:xfrm>
            <a:custGeom>
              <a:avLst/>
              <a:gdLst/>
              <a:ahLst/>
              <a:cxnLst/>
              <a:rect l="l" t="t" r="r" b="b"/>
              <a:pathLst>
                <a:path w="15745" h="20549" extrusionOk="0">
                  <a:moveTo>
                    <a:pt x="1068" y="1"/>
                  </a:moveTo>
                  <a:lnTo>
                    <a:pt x="0" y="20549"/>
                  </a:lnTo>
                  <a:lnTo>
                    <a:pt x="14677" y="20549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2561175" y="1235500"/>
              <a:ext cx="586275" cy="732200"/>
            </a:xfrm>
            <a:custGeom>
              <a:avLst/>
              <a:gdLst/>
              <a:ahLst/>
              <a:cxnLst/>
              <a:rect l="l" t="t" r="r" b="b"/>
              <a:pathLst>
                <a:path w="23451" h="29288" extrusionOk="0">
                  <a:moveTo>
                    <a:pt x="3436" y="0"/>
                  </a:moveTo>
                  <a:lnTo>
                    <a:pt x="0" y="27887"/>
                  </a:lnTo>
                  <a:lnTo>
                    <a:pt x="20014" y="29288"/>
                  </a:lnTo>
                  <a:lnTo>
                    <a:pt x="23450" y="1435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762850" y="1145425"/>
              <a:ext cx="393650" cy="514575"/>
            </a:xfrm>
            <a:custGeom>
              <a:avLst/>
              <a:gdLst/>
              <a:ahLst/>
              <a:cxnLst/>
              <a:rect l="l" t="t" r="r" b="b"/>
              <a:pathLst>
                <a:path w="15746" h="20583" extrusionOk="0">
                  <a:moveTo>
                    <a:pt x="1068" y="1"/>
                  </a:moveTo>
                  <a:lnTo>
                    <a:pt x="1" y="20582"/>
                  </a:lnTo>
                  <a:lnTo>
                    <a:pt x="14678" y="20582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280850" y="1440650"/>
              <a:ext cx="388625" cy="529550"/>
            </a:xfrm>
            <a:custGeom>
              <a:avLst/>
              <a:gdLst/>
              <a:ahLst/>
              <a:cxnLst/>
              <a:rect l="l" t="t" r="r" b="b"/>
              <a:pathLst>
                <a:path w="15545" h="21182" extrusionOk="0">
                  <a:moveTo>
                    <a:pt x="868" y="0"/>
                  </a:moveTo>
                  <a:lnTo>
                    <a:pt x="0" y="20515"/>
                  </a:lnTo>
                  <a:lnTo>
                    <a:pt x="14644" y="21182"/>
                  </a:lnTo>
                  <a:lnTo>
                    <a:pt x="15545" y="63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1979925" y="1286375"/>
              <a:ext cx="381950" cy="524550"/>
            </a:xfrm>
            <a:custGeom>
              <a:avLst/>
              <a:gdLst/>
              <a:ahLst/>
              <a:cxnLst/>
              <a:rect l="l" t="t" r="r" b="b"/>
              <a:pathLst>
                <a:path w="15278" h="20982" extrusionOk="0">
                  <a:moveTo>
                    <a:pt x="14677" y="0"/>
                  </a:moveTo>
                  <a:lnTo>
                    <a:pt x="0" y="434"/>
                  </a:lnTo>
                  <a:lnTo>
                    <a:pt x="601" y="20982"/>
                  </a:lnTo>
                  <a:lnTo>
                    <a:pt x="15278" y="20548"/>
                  </a:lnTo>
                  <a:lnTo>
                    <a:pt x="14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4699350" y="1225475"/>
              <a:ext cx="932375" cy="1371850"/>
            </a:xfrm>
            <a:custGeom>
              <a:avLst/>
              <a:gdLst/>
              <a:ahLst/>
              <a:cxnLst/>
              <a:rect l="l" t="t" r="r" b="b"/>
              <a:pathLst>
                <a:path w="37295" h="54874" extrusionOk="0">
                  <a:moveTo>
                    <a:pt x="1" y="1"/>
                  </a:moveTo>
                  <a:lnTo>
                    <a:pt x="1" y="54874"/>
                  </a:lnTo>
                  <a:lnTo>
                    <a:pt x="37294" y="54874"/>
                  </a:lnTo>
                  <a:lnTo>
                    <a:pt x="3729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4642650" y="1225475"/>
              <a:ext cx="963225" cy="1371850"/>
            </a:xfrm>
            <a:custGeom>
              <a:avLst/>
              <a:gdLst/>
              <a:ahLst/>
              <a:cxnLst/>
              <a:rect l="l" t="t" r="r" b="b"/>
              <a:pathLst>
                <a:path w="38529" h="54874" extrusionOk="0">
                  <a:moveTo>
                    <a:pt x="1" y="1"/>
                  </a:moveTo>
                  <a:lnTo>
                    <a:pt x="1" y="54874"/>
                  </a:lnTo>
                  <a:lnTo>
                    <a:pt x="38528" y="54874"/>
                  </a:lnTo>
                  <a:lnTo>
                    <a:pt x="3852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4723550" y="1333900"/>
              <a:ext cx="802250" cy="1155025"/>
            </a:xfrm>
            <a:custGeom>
              <a:avLst/>
              <a:gdLst/>
              <a:ahLst/>
              <a:cxnLst/>
              <a:rect l="l" t="t" r="r" b="b"/>
              <a:pathLst>
                <a:path w="32090" h="46201" extrusionOk="0">
                  <a:moveTo>
                    <a:pt x="0" y="0"/>
                  </a:moveTo>
                  <a:lnTo>
                    <a:pt x="0" y="46200"/>
                  </a:lnTo>
                  <a:lnTo>
                    <a:pt x="32090" y="46200"/>
                  </a:lnTo>
                  <a:lnTo>
                    <a:pt x="3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024600" y="1767550"/>
              <a:ext cx="200150" cy="287725"/>
            </a:xfrm>
            <a:custGeom>
              <a:avLst/>
              <a:gdLst/>
              <a:ahLst/>
              <a:cxnLst/>
              <a:rect l="l" t="t" r="r" b="b"/>
              <a:pathLst>
                <a:path w="8006" h="11509" extrusionOk="0">
                  <a:moveTo>
                    <a:pt x="0" y="0"/>
                  </a:moveTo>
                  <a:lnTo>
                    <a:pt x="0" y="3536"/>
                  </a:lnTo>
                  <a:cubicBezTo>
                    <a:pt x="0" y="7939"/>
                    <a:pt x="3569" y="11508"/>
                    <a:pt x="8006" y="11508"/>
                  </a:cubicBezTo>
                  <a:lnTo>
                    <a:pt x="8006" y="8006"/>
                  </a:lnTo>
                  <a:cubicBezTo>
                    <a:pt x="8006" y="3569"/>
                    <a:pt x="4403" y="0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5024600" y="1471500"/>
              <a:ext cx="200150" cy="286900"/>
            </a:xfrm>
            <a:custGeom>
              <a:avLst/>
              <a:gdLst/>
              <a:ahLst/>
              <a:cxnLst/>
              <a:rect l="l" t="t" r="r" b="b"/>
              <a:pathLst>
                <a:path w="8006" h="11476" extrusionOk="0">
                  <a:moveTo>
                    <a:pt x="0" y="0"/>
                  </a:moveTo>
                  <a:lnTo>
                    <a:pt x="0" y="3503"/>
                  </a:lnTo>
                  <a:cubicBezTo>
                    <a:pt x="0" y="7906"/>
                    <a:pt x="3569" y="11475"/>
                    <a:pt x="8006" y="11475"/>
                  </a:cubicBezTo>
                  <a:lnTo>
                    <a:pt x="8006" y="7973"/>
                  </a:lnTo>
                  <a:cubicBezTo>
                    <a:pt x="8006" y="3570"/>
                    <a:pt x="4403" y="0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5024600" y="2064425"/>
              <a:ext cx="200150" cy="287725"/>
            </a:xfrm>
            <a:custGeom>
              <a:avLst/>
              <a:gdLst/>
              <a:ahLst/>
              <a:cxnLst/>
              <a:rect l="l" t="t" r="r" b="b"/>
              <a:pathLst>
                <a:path w="8006" h="11509" extrusionOk="0">
                  <a:moveTo>
                    <a:pt x="0" y="0"/>
                  </a:moveTo>
                  <a:lnTo>
                    <a:pt x="0" y="3503"/>
                  </a:lnTo>
                  <a:cubicBezTo>
                    <a:pt x="0" y="7939"/>
                    <a:pt x="3569" y="11509"/>
                    <a:pt x="8006" y="11509"/>
                  </a:cubicBezTo>
                  <a:lnTo>
                    <a:pt x="8006" y="7973"/>
                  </a:lnTo>
                  <a:cubicBezTo>
                    <a:pt x="8006" y="3570"/>
                    <a:pt x="4403" y="0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5183875" y="3211900"/>
              <a:ext cx="106775" cy="771425"/>
            </a:xfrm>
            <a:custGeom>
              <a:avLst/>
              <a:gdLst/>
              <a:ahLst/>
              <a:cxnLst/>
              <a:rect l="l" t="t" r="r" b="b"/>
              <a:pathLst>
                <a:path w="4271" h="30857" extrusionOk="0">
                  <a:moveTo>
                    <a:pt x="4270" y="1"/>
                  </a:moveTo>
                  <a:lnTo>
                    <a:pt x="1968" y="935"/>
                  </a:lnTo>
                  <a:cubicBezTo>
                    <a:pt x="267" y="5938"/>
                    <a:pt x="0" y="19682"/>
                    <a:pt x="0" y="29755"/>
                  </a:cubicBezTo>
                  <a:cubicBezTo>
                    <a:pt x="0" y="29956"/>
                    <a:pt x="267" y="30122"/>
                    <a:pt x="601" y="30122"/>
                  </a:cubicBezTo>
                  <a:cubicBezTo>
                    <a:pt x="934" y="30122"/>
                    <a:pt x="1235" y="29956"/>
                    <a:pt x="1235" y="29755"/>
                  </a:cubicBezTo>
                  <a:cubicBezTo>
                    <a:pt x="1135" y="28288"/>
                    <a:pt x="1268" y="30856"/>
                    <a:pt x="2469" y="16413"/>
                  </a:cubicBezTo>
                  <a:cubicBezTo>
                    <a:pt x="3703" y="936"/>
                    <a:pt x="4270" y="1"/>
                    <a:pt x="427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4617300" y="3052625"/>
              <a:ext cx="626650" cy="422000"/>
            </a:xfrm>
            <a:custGeom>
              <a:avLst/>
              <a:gdLst/>
              <a:ahLst/>
              <a:cxnLst/>
              <a:rect l="l" t="t" r="r" b="b"/>
              <a:pathLst>
                <a:path w="25066" h="16880" extrusionOk="0">
                  <a:moveTo>
                    <a:pt x="2872" y="0"/>
                  </a:moveTo>
                  <a:cubicBezTo>
                    <a:pt x="1" y="0"/>
                    <a:pt x="8716" y="6621"/>
                    <a:pt x="14591" y="9808"/>
                  </a:cubicBezTo>
                  <a:cubicBezTo>
                    <a:pt x="19027" y="12176"/>
                    <a:pt x="23864" y="14344"/>
                    <a:pt x="25065" y="16879"/>
                  </a:cubicBezTo>
                  <a:cubicBezTo>
                    <a:pt x="24765" y="11576"/>
                    <a:pt x="24698" y="7806"/>
                    <a:pt x="21329" y="5038"/>
                  </a:cubicBezTo>
                  <a:cubicBezTo>
                    <a:pt x="17960" y="2236"/>
                    <a:pt x="10655" y="167"/>
                    <a:pt x="2916" y="1"/>
                  </a:cubicBezTo>
                  <a:cubicBezTo>
                    <a:pt x="2901" y="0"/>
                    <a:pt x="2886" y="0"/>
                    <a:pt x="287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4790525" y="3437075"/>
              <a:ext cx="437575" cy="294400"/>
            </a:xfrm>
            <a:custGeom>
              <a:avLst/>
              <a:gdLst/>
              <a:ahLst/>
              <a:cxnLst/>
              <a:rect l="l" t="t" r="r" b="b"/>
              <a:pathLst>
                <a:path w="17503" h="11776" extrusionOk="0">
                  <a:moveTo>
                    <a:pt x="2036" y="0"/>
                  </a:moveTo>
                  <a:cubicBezTo>
                    <a:pt x="0" y="0"/>
                    <a:pt x="6109" y="4612"/>
                    <a:pt x="10197" y="6838"/>
                  </a:cubicBezTo>
                  <a:cubicBezTo>
                    <a:pt x="13266" y="8506"/>
                    <a:pt x="16668" y="10007"/>
                    <a:pt x="17502" y="11775"/>
                  </a:cubicBezTo>
                  <a:cubicBezTo>
                    <a:pt x="17302" y="8073"/>
                    <a:pt x="17235" y="5471"/>
                    <a:pt x="14900" y="3503"/>
                  </a:cubicBezTo>
                  <a:cubicBezTo>
                    <a:pt x="12532" y="1568"/>
                    <a:pt x="7428" y="100"/>
                    <a:pt x="2058" y="0"/>
                  </a:cubicBezTo>
                  <a:cubicBezTo>
                    <a:pt x="2050" y="0"/>
                    <a:pt x="2043" y="0"/>
                    <a:pt x="203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5208900" y="3218575"/>
              <a:ext cx="716250" cy="468700"/>
            </a:xfrm>
            <a:custGeom>
              <a:avLst/>
              <a:gdLst/>
              <a:ahLst/>
              <a:cxnLst/>
              <a:rect l="l" t="t" r="r" b="b"/>
              <a:pathLst>
                <a:path w="28650" h="18748" extrusionOk="0">
                  <a:moveTo>
                    <a:pt x="25310" y="1"/>
                  </a:moveTo>
                  <a:cubicBezTo>
                    <a:pt x="25301" y="1"/>
                    <a:pt x="25293" y="1"/>
                    <a:pt x="25285" y="1"/>
                  </a:cubicBezTo>
                  <a:cubicBezTo>
                    <a:pt x="16645" y="101"/>
                    <a:pt x="8406" y="2369"/>
                    <a:pt x="4537" y="5471"/>
                  </a:cubicBezTo>
                  <a:cubicBezTo>
                    <a:pt x="701" y="8573"/>
                    <a:pt x="500" y="12776"/>
                    <a:pt x="0" y="18747"/>
                  </a:cubicBezTo>
                  <a:cubicBezTo>
                    <a:pt x="1401" y="15879"/>
                    <a:pt x="7239" y="12143"/>
                    <a:pt x="12876" y="9941"/>
                  </a:cubicBezTo>
                  <a:cubicBezTo>
                    <a:pt x="20995" y="6780"/>
                    <a:pt x="28650" y="1"/>
                    <a:pt x="2531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5207225" y="2963725"/>
              <a:ext cx="472650" cy="395825"/>
            </a:xfrm>
            <a:custGeom>
              <a:avLst/>
              <a:gdLst/>
              <a:ahLst/>
              <a:cxnLst/>
              <a:rect l="l" t="t" r="r" b="b"/>
              <a:pathLst>
                <a:path w="18906" h="15833" extrusionOk="0">
                  <a:moveTo>
                    <a:pt x="17021" y="0"/>
                  </a:moveTo>
                  <a:cubicBezTo>
                    <a:pt x="16948" y="0"/>
                    <a:pt x="16867" y="7"/>
                    <a:pt x="16779" y="21"/>
                  </a:cubicBezTo>
                  <a:cubicBezTo>
                    <a:pt x="10708" y="921"/>
                    <a:pt x="5037" y="3323"/>
                    <a:pt x="2536" y="5925"/>
                  </a:cubicBezTo>
                  <a:cubicBezTo>
                    <a:pt x="0" y="8493"/>
                    <a:pt x="67" y="11529"/>
                    <a:pt x="67" y="15832"/>
                  </a:cubicBezTo>
                  <a:cubicBezTo>
                    <a:pt x="901" y="13630"/>
                    <a:pt x="4770" y="10261"/>
                    <a:pt x="8640" y="8227"/>
                  </a:cubicBezTo>
                  <a:cubicBezTo>
                    <a:pt x="15705" y="4469"/>
                    <a:pt x="18906" y="0"/>
                    <a:pt x="1702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5037925" y="3913250"/>
              <a:ext cx="394475" cy="311075"/>
            </a:xfrm>
            <a:custGeom>
              <a:avLst/>
              <a:gdLst/>
              <a:ahLst/>
              <a:cxnLst/>
              <a:rect l="l" t="t" r="r" b="b"/>
              <a:pathLst>
                <a:path w="15779" h="12443" extrusionOk="0">
                  <a:moveTo>
                    <a:pt x="1" y="0"/>
                  </a:moveTo>
                  <a:lnTo>
                    <a:pt x="601" y="11942"/>
                  </a:lnTo>
                  <a:cubicBezTo>
                    <a:pt x="601" y="12209"/>
                    <a:pt x="868" y="12442"/>
                    <a:pt x="1135" y="12442"/>
                  </a:cubicBezTo>
                  <a:lnTo>
                    <a:pt x="14611" y="12442"/>
                  </a:lnTo>
                  <a:cubicBezTo>
                    <a:pt x="14912" y="12442"/>
                    <a:pt x="15145" y="12209"/>
                    <a:pt x="15145" y="11942"/>
                  </a:cubicBezTo>
                  <a:lnTo>
                    <a:pt x="1577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4999575" y="3861550"/>
              <a:ext cx="471200" cy="115100"/>
            </a:xfrm>
            <a:custGeom>
              <a:avLst/>
              <a:gdLst/>
              <a:ahLst/>
              <a:cxnLst/>
              <a:rect l="l" t="t" r="r" b="b"/>
              <a:pathLst>
                <a:path w="18848" h="4604" extrusionOk="0">
                  <a:moveTo>
                    <a:pt x="0" y="0"/>
                  </a:moveTo>
                  <a:lnTo>
                    <a:pt x="501" y="4603"/>
                  </a:lnTo>
                  <a:lnTo>
                    <a:pt x="18314" y="4603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1774775" y="4562875"/>
              <a:ext cx="4042900" cy="236025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5"/>
                    <a:pt x="0" y="4737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7"/>
                  </a:cubicBezTo>
                  <a:cubicBezTo>
                    <a:pt x="161716" y="2135"/>
                    <a:pt x="125523" y="1"/>
                    <a:pt x="8085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155525" y="1032850"/>
              <a:ext cx="20025" cy="60075"/>
            </a:xfrm>
            <a:custGeom>
              <a:avLst/>
              <a:gdLst/>
              <a:ahLst/>
              <a:cxnLst/>
              <a:rect l="l" t="t" r="r" b="b"/>
              <a:pathLst>
                <a:path w="801" h="2403" extrusionOk="0">
                  <a:moveTo>
                    <a:pt x="367" y="0"/>
                  </a:moveTo>
                  <a:cubicBezTo>
                    <a:pt x="367" y="768"/>
                    <a:pt x="267" y="1535"/>
                    <a:pt x="0" y="2269"/>
                  </a:cubicBezTo>
                  <a:lnTo>
                    <a:pt x="401" y="2402"/>
                  </a:lnTo>
                  <a:cubicBezTo>
                    <a:pt x="667" y="1635"/>
                    <a:pt x="801" y="801"/>
                    <a:pt x="801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043775" y="850225"/>
              <a:ext cx="123450" cy="130100"/>
            </a:xfrm>
            <a:custGeom>
              <a:avLst/>
              <a:gdLst/>
              <a:ahLst/>
              <a:cxnLst/>
              <a:rect l="l" t="t" r="r" b="b"/>
              <a:pathLst>
                <a:path w="4938" h="5204" extrusionOk="0">
                  <a:moveTo>
                    <a:pt x="134" y="0"/>
                  </a:moveTo>
                  <a:lnTo>
                    <a:pt x="0" y="400"/>
                  </a:lnTo>
                  <a:cubicBezTo>
                    <a:pt x="2169" y="1168"/>
                    <a:pt x="3870" y="2969"/>
                    <a:pt x="4537" y="5204"/>
                  </a:cubicBezTo>
                  <a:lnTo>
                    <a:pt x="4937" y="5070"/>
                  </a:lnTo>
                  <a:cubicBezTo>
                    <a:pt x="4237" y="2702"/>
                    <a:pt x="2435" y="834"/>
                    <a:pt x="134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4786100" y="874600"/>
              <a:ext cx="352775" cy="347575"/>
            </a:xfrm>
            <a:custGeom>
              <a:avLst/>
              <a:gdLst/>
              <a:ahLst/>
              <a:cxnLst/>
              <a:rect l="l" t="t" r="r" b="b"/>
              <a:pathLst>
                <a:path w="14111" h="13903" extrusionOk="0">
                  <a:moveTo>
                    <a:pt x="7794" y="0"/>
                  </a:moveTo>
                  <a:cubicBezTo>
                    <a:pt x="6570" y="0"/>
                    <a:pt x="5313" y="362"/>
                    <a:pt x="4170" y="1160"/>
                  </a:cubicBezTo>
                  <a:cubicBezTo>
                    <a:pt x="0" y="4095"/>
                    <a:pt x="867" y="10533"/>
                    <a:pt x="5671" y="12235"/>
                  </a:cubicBezTo>
                  <a:lnTo>
                    <a:pt x="10007" y="13903"/>
                  </a:lnTo>
                  <a:lnTo>
                    <a:pt x="9207" y="12502"/>
                  </a:lnTo>
                  <a:cubicBezTo>
                    <a:pt x="12075" y="11834"/>
                    <a:pt x="14110" y="9266"/>
                    <a:pt x="14110" y="6330"/>
                  </a:cubicBezTo>
                  <a:cubicBezTo>
                    <a:pt x="14110" y="2591"/>
                    <a:pt x="11069" y="0"/>
                    <a:pt x="7794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4737725" y="1017650"/>
              <a:ext cx="258550" cy="255400"/>
            </a:xfrm>
            <a:custGeom>
              <a:avLst/>
              <a:gdLst/>
              <a:ahLst/>
              <a:cxnLst/>
              <a:rect l="l" t="t" r="r" b="b"/>
              <a:pathLst>
                <a:path w="10342" h="10216" extrusionOk="0">
                  <a:moveTo>
                    <a:pt x="4647" y="1"/>
                  </a:moveTo>
                  <a:cubicBezTo>
                    <a:pt x="2251" y="1"/>
                    <a:pt x="0" y="1897"/>
                    <a:pt x="0" y="4645"/>
                  </a:cubicBezTo>
                  <a:cubicBezTo>
                    <a:pt x="0" y="6780"/>
                    <a:pt x="1501" y="8648"/>
                    <a:pt x="3636" y="9148"/>
                  </a:cubicBezTo>
                  <a:lnTo>
                    <a:pt x="3002" y="10215"/>
                  </a:lnTo>
                  <a:lnTo>
                    <a:pt x="6205" y="8981"/>
                  </a:lnTo>
                  <a:cubicBezTo>
                    <a:pt x="9707" y="7714"/>
                    <a:pt x="10341" y="3010"/>
                    <a:pt x="7272" y="842"/>
                  </a:cubicBezTo>
                  <a:cubicBezTo>
                    <a:pt x="6449" y="263"/>
                    <a:pt x="5538" y="1"/>
                    <a:pt x="4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5134675" y="1472325"/>
              <a:ext cx="371125" cy="376975"/>
            </a:xfrm>
            <a:custGeom>
              <a:avLst/>
              <a:gdLst/>
              <a:ahLst/>
              <a:cxnLst/>
              <a:rect l="l" t="t" r="r" b="b"/>
              <a:pathLst>
                <a:path w="14845" h="15079" extrusionOk="0">
                  <a:moveTo>
                    <a:pt x="8707" y="1"/>
                  </a:moveTo>
                  <a:cubicBezTo>
                    <a:pt x="7072" y="1420"/>
                    <a:pt x="3782" y="2525"/>
                    <a:pt x="1608" y="2525"/>
                  </a:cubicBezTo>
                  <a:cubicBezTo>
                    <a:pt x="1431" y="2525"/>
                    <a:pt x="1262" y="2518"/>
                    <a:pt x="1101" y="2502"/>
                  </a:cubicBezTo>
                  <a:lnTo>
                    <a:pt x="1101" y="2502"/>
                  </a:lnTo>
                  <a:cubicBezTo>
                    <a:pt x="0" y="9507"/>
                    <a:pt x="5871" y="15078"/>
                    <a:pt x="5871" y="15078"/>
                  </a:cubicBezTo>
                  <a:cubicBezTo>
                    <a:pt x="5871" y="15078"/>
                    <a:pt x="13343" y="12009"/>
                    <a:pt x="14844" y="5104"/>
                  </a:cubicBezTo>
                  <a:cubicBezTo>
                    <a:pt x="12809" y="4504"/>
                    <a:pt x="9774" y="2069"/>
                    <a:pt x="8707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5177200" y="1509850"/>
              <a:ext cx="297750" cy="307750"/>
            </a:xfrm>
            <a:custGeom>
              <a:avLst/>
              <a:gdLst/>
              <a:ahLst/>
              <a:cxnLst/>
              <a:rect l="l" t="t" r="r" b="b"/>
              <a:pathLst>
                <a:path w="11910" h="12310" extrusionOk="0">
                  <a:moveTo>
                    <a:pt x="6705" y="1"/>
                  </a:moveTo>
                  <a:cubicBezTo>
                    <a:pt x="4771" y="1168"/>
                    <a:pt x="2569" y="1869"/>
                    <a:pt x="334" y="2036"/>
                  </a:cubicBezTo>
                  <a:cubicBezTo>
                    <a:pt x="1" y="6872"/>
                    <a:pt x="3169" y="10942"/>
                    <a:pt x="4404" y="12310"/>
                  </a:cubicBezTo>
                  <a:cubicBezTo>
                    <a:pt x="6072" y="11476"/>
                    <a:pt x="10475" y="8840"/>
                    <a:pt x="11909" y="4237"/>
                  </a:cubicBezTo>
                  <a:cubicBezTo>
                    <a:pt x="9874" y="3236"/>
                    <a:pt x="8106" y="1802"/>
                    <a:pt x="67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3405925" y="842700"/>
              <a:ext cx="331100" cy="151800"/>
            </a:xfrm>
            <a:custGeom>
              <a:avLst/>
              <a:gdLst/>
              <a:ahLst/>
              <a:cxnLst/>
              <a:rect l="l" t="t" r="r" b="b"/>
              <a:pathLst>
                <a:path w="13244" h="6072" extrusionOk="0">
                  <a:moveTo>
                    <a:pt x="5705" y="1"/>
                  </a:moveTo>
                  <a:lnTo>
                    <a:pt x="1" y="6072"/>
                  </a:lnTo>
                  <a:lnTo>
                    <a:pt x="13244" y="3470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3380925" y="929050"/>
              <a:ext cx="427825" cy="304350"/>
            </a:xfrm>
            <a:custGeom>
              <a:avLst/>
              <a:gdLst/>
              <a:ahLst/>
              <a:cxnLst/>
              <a:rect l="l" t="t" r="r" b="b"/>
              <a:pathLst>
                <a:path w="17113" h="12174" extrusionOk="0">
                  <a:moveTo>
                    <a:pt x="14437" y="1"/>
                  </a:moveTo>
                  <a:cubicBezTo>
                    <a:pt x="14374" y="1"/>
                    <a:pt x="14309" y="6"/>
                    <a:pt x="14244" y="16"/>
                  </a:cubicBezTo>
                  <a:lnTo>
                    <a:pt x="1001" y="2618"/>
                  </a:lnTo>
                  <a:cubicBezTo>
                    <a:pt x="401" y="2718"/>
                    <a:pt x="0" y="3318"/>
                    <a:pt x="100" y="3919"/>
                  </a:cubicBezTo>
                  <a:lnTo>
                    <a:pt x="1535" y="11258"/>
                  </a:lnTo>
                  <a:cubicBezTo>
                    <a:pt x="1654" y="11796"/>
                    <a:pt x="2123" y="12173"/>
                    <a:pt x="2675" y="12173"/>
                  </a:cubicBezTo>
                  <a:cubicBezTo>
                    <a:pt x="2739" y="12173"/>
                    <a:pt x="2804" y="12168"/>
                    <a:pt x="2869" y="12158"/>
                  </a:cubicBezTo>
                  <a:lnTo>
                    <a:pt x="16112" y="9556"/>
                  </a:lnTo>
                  <a:cubicBezTo>
                    <a:pt x="16712" y="9456"/>
                    <a:pt x="17112" y="8856"/>
                    <a:pt x="17012" y="8255"/>
                  </a:cubicBezTo>
                  <a:lnTo>
                    <a:pt x="15578" y="917"/>
                  </a:lnTo>
                  <a:cubicBezTo>
                    <a:pt x="15458" y="378"/>
                    <a:pt x="14990" y="1"/>
                    <a:pt x="14437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3405925" y="929450"/>
              <a:ext cx="331100" cy="151800"/>
            </a:xfrm>
            <a:custGeom>
              <a:avLst/>
              <a:gdLst/>
              <a:ahLst/>
              <a:cxnLst/>
              <a:rect l="l" t="t" r="r" b="b"/>
              <a:pathLst>
                <a:path w="13244" h="6072" extrusionOk="0">
                  <a:moveTo>
                    <a:pt x="13244" y="0"/>
                  </a:moveTo>
                  <a:lnTo>
                    <a:pt x="1" y="2602"/>
                  </a:lnTo>
                  <a:lnTo>
                    <a:pt x="7573" y="6071"/>
                  </a:lnTo>
                  <a:lnTo>
                    <a:pt x="13244" y="0"/>
                  </a:lnTo>
                  <a:close/>
                </a:path>
              </a:pathLst>
            </a:custGeom>
            <a:solidFill>
              <a:srgbClr val="2F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3409275" y="796850"/>
              <a:ext cx="296900" cy="284400"/>
            </a:xfrm>
            <a:custGeom>
              <a:avLst/>
              <a:gdLst/>
              <a:ahLst/>
              <a:cxnLst/>
              <a:rect l="l" t="t" r="r" b="b"/>
              <a:pathLst>
                <a:path w="11876" h="11376" extrusionOk="0">
                  <a:moveTo>
                    <a:pt x="9607" y="0"/>
                  </a:moveTo>
                  <a:lnTo>
                    <a:pt x="0" y="3269"/>
                  </a:lnTo>
                  <a:lnTo>
                    <a:pt x="1902" y="8840"/>
                  </a:lnTo>
                  <a:lnTo>
                    <a:pt x="7439" y="11375"/>
                  </a:lnTo>
                  <a:lnTo>
                    <a:pt x="11876" y="6638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3409275" y="796850"/>
              <a:ext cx="296900" cy="284400"/>
            </a:xfrm>
            <a:custGeom>
              <a:avLst/>
              <a:gdLst/>
              <a:ahLst/>
              <a:cxnLst/>
              <a:rect l="l" t="t" r="r" b="b"/>
              <a:pathLst>
                <a:path w="11876" h="11376" extrusionOk="0">
                  <a:moveTo>
                    <a:pt x="9607" y="0"/>
                  </a:moveTo>
                  <a:lnTo>
                    <a:pt x="0" y="3269"/>
                  </a:lnTo>
                  <a:lnTo>
                    <a:pt x="1902" y="8840"/>
                  </a:lnTo>
                  <a:lnTo>
                    <a:pt x="7439" y="11375"/>
                  </a:lnTo>
                  <a:lnTo>
                    <a:pt x="11876" y="6638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3149075" y="1414800"/>
              <a:ext cx="253550" cy="252700"/>
            </a:xfrm>
            <a:custGeom>
              <a:avLst/>
              <a:gdLst/>
              <a:ahLst/>
              <a:cxnLst/>
              <a:rect l="l" t="t" r="r" b="b"/>
              <a:pathLst>
                <a:path w="10142" h="10108" extrusionOk="0">
                  <a:moveTo>
                    <a:pt x="5063" y="2982"/>
                  </a:moveTo>
                  <a:cubicBezTo>
                    <a:pt x="5924" y="2982"/>
                    <a:pt x="6780" y="3500"/>
                    <a:pt x="7073" y="4470"/>
                  </a:cubicBezTo>
                  <a:cubicBezTo>
                    <a:pt x="7406" y="5604"/>
                    <a:pt x="6739" y="6738"/>
                    <a:pt x="5638" y="7072"/>
                  </a:cubicBezTo>
                  <a:cubicBezTo>
                    <a:pt x="5442" y="7127"/>
                    <a:pt x="5248" y="7153"/>
                    <a:pt x="5061" y="7153"/>
                  </a:cubicBezTo>
                  <a:cubicBezTo>
                    <a:pt x="3559" y="7153"/>
                    <a:pt x="2436" y="5493"/>
                    <a:pt x="3237" y="4070"/>
                  </a:cubicBezTo>
                  <a:cubicBezTo>
                    <a:pt x="3643" y="3332"/>
                    <a:pt x="4355" y="2982"/>
                    <a:pt x="5063" y="2982"/>
                  </a:cubicBezTo>
                  <a:close/>
                  <a:moveTo>
                    <a:pt x="4704" y="0"/>
                  </a:moveTo>
                  <a:lnTo>
                    <a:pt x="2703" y="567"/>
                  </a:lnTo>
                  <a:lnTo>
                    <a:pt x="2636" y="1334"/>
                  </a:lnTo>
                  <a:cubicBezTo>
                    <a:pt x="2403" y="1501"/>
                    <a:pt x="2169" y="1668"/>
                    <a:pt x="1969" y="1868"/>
                  </a:cubicBezTo>
                  <a:lnTo>
                    <a:pt x="1235" y="1735"/>
                  </a:lnTo>
                  <a:lnTo>
                    <a:pt x="234" y="3603"/>
                  </a:lnTo>
                  <a:lnTo>
                    <a:pt x="735" y="4136"/>
                  </a:lnTo>
                  <a:cubicBezTo>
                    <a:pt x="668" y="4437"/>
                    <a:pt x="635" y="4703"/>
                    <a:pt x="635" y="5004"/>
                  </a:cubicBezTo>
                  <a:lnTo>
                    <a:pt x="1" y="5437"/>
                  </a:lnTo>
                  <a:lnTo>
                    <a:pt x="601" y="7439"/>
                  </a:lnTo>
                  <a:lnTo>
                    <a:pt x="1335" y="7472"/>
                  </a:lnTo>
                  <a:cubicBezTo>
                    <a:pt x="1502" y="7739"/>
                    <a:pt x="1669" y="7939"/>
                    <a:pt x="1869" y="8173"/>
                  </a:cubicBezTo>
                  <a:lnTo>
                    <a:pt x="1769" y="8906"/>
                  </a:lnTo>
                  <a:lnTo>
                    <a:pt x="3604" y="9907"/>
                  </a:lnTo>
                  <a:lnTo>
                    <a:pt x="4137" y="9407"/>
                  </a:lnTo>
                  <a:cubicBezTo>
                    <a:pt x="4437" y="9473"/>
                    <a:pt x="4738" y="9507"/>
                    <a:pt x="5005" y="9507"/>
                  </a:cubicBezTo>
                  <a:lnTo>
                    <a:pt x="5438" y="10107"/>
                  </a:lnTo>
                  <a:lnTo>
                    <a:pt x="7440" y="9540"/>
                  </a:lnTo>
                  <a:lnTo>
                    <a:pt x="7473" y="8773"/>
                  </a:lnTo>
                  <a:cubicBezTo>
                    <a:pt x="7740" y="8606"/>
                    <a:pt x="7973" y="8439"/>
                    <a:pt x="8173" y="8239"/>
                  </a:cubicBezTo>
                  <a:lnTo>
                    <a:pt x="8907" y="8373"/>
                  </a:lnTo>
                  <a:lnTo>
                    <a:pt x="9908" y="6538"/>
                  </a:lnTo>
                  <a:lnTo>
                    <a:pt x="9408" y="5971"/>
                  </a:lnTo>
                  <a:cubicBezTo>
                    <a:pt x="9474" y="5704"/>
                    <a:pt x="9508" y="5404"/>
                    <a:pt x="9508" y="5137"/>
                  </a:cubicBezTo>
                  <a:lnTo>
                    <a:pt x="10142" y="4703"/>
                  </a:lnTo>
                  <a:lnTo>
                    <a:pt x="9541" y="2669"/>
                  </a:lnTo>
                  <a:lnTo>
                    <a:pt x="8807" y="2635"/>
                  </a:lnTo>
                  <a:cubicBezTo>
                    <a:pt x="8640" y="2402"/>
                    <a:pt x="8474" y="2168"/>
                    <a:pt x="8274" y="1968"/>
                  </a:cubicBezTo>
                  <a:lnTo>
                    <a:pt x="8374" y="1234"/>
                  </a:lnTo>
                  <a:lnTo>
                    <a:pt x="6539" y="200"/>
                  </a:lnTo>
                  <a:lnTo>
                    <a:pt x="5972" y="701"/>
                  </a:lnTo>
                  <a:cubicBezTo>
                    <a:pt x="5705" y="634"/>
                    <a:pt x="5405" y="600"/>
                    <a:pt x="5138" y="600"/>
                  </a:cubicBezTo>
                  <a:lnTo>
                    <a:pt x="4704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2994800" y="14139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3106" y="995"/>
                  </a:moveTo>
                  <a:cubicBezTo>
                    <a:pt x="3975" y="995"/>
                    <a:pt x="4842" y="1524"/>
                    <a:pt x="5138" y="2502"/>
                  </a:cubicBezTo>
                  <a:cubicBezTo>
                    <a:pt x="5438" y="3603"/>
                    <a:pt x="4804" y="4771"/>
                    <a:pt x="3704" y="5104"/>
                  </a:cubicBezTo>
                  <a:cubicBezTo>
                    <a:pt x="3504" y="5160"/>
                    <a:pt x="3307" y="5186"/>
                    <a:pt x="3118" y="5186"/>
                  </a:cubicBezTo>
                  <a:cubicBezTo>
                    <a:pt x="1599" y="5186"/>
                    <a:pt x="501" y="3522"/>
                    <a:pt x="1302" y="2069"/>
                  </a:cubicBezTo>
                  <a:cubicBezTo>
                    <a:pt x="1704" y="1339"/>
                    <a:pt x="2405" y="995"/>
                    <a:pt x="3106" y="995"/>
                  </a:cubicBezTo>
                  <a:close/>
                  <a:moveTo>
                    <a:pt x="2903" y="1"/>
                  </a:moveTo>
                  <a:lnTo>
                    <a:pt x="1635" y="334"/>
                  </a:lnTo>
                  <a:lnTo>
                    <a:pt x="1602" y="801"/>
                  </a:lnTo>
                  <a:cubicBezTo>
                    <a:pt x="1469" y="901"/>
                    <a:pt x="1335" y="1001"/>
                    <a:pt x="1202" y="1135"/>
                  </a:cubicBezTo>
                  <a:lnTo>
                    <a:pt x="735" y="1068"/>
                  </a:lnTo>
                  <a:lnTo>
                    <a:pt x="134" y="2202"/>
                  </a:lnTo>
                  <a:lnTo>
                    <a:pt x="435" y="2536"/>
                  </a:lnTo>
                  <a:cubicBezTo>
                    <a:pt x="401" y="2703"/>
                    <a:pt x="368" y="2869"/>
                    <a:pt x="368" y="3070"/>
                  </a:cubicBezTo>
                  <a:lnTo>
                    <a:pt x="1" y="3303"/>
                  </a:lnTo>
                  <a:lnTo>
                    <a:pt x="368" y="4571"/>
                  </a:lnTo>
                  <a:lnTo>
                    <a:pt x="801" y="4604"/>
                  </a:lnTo>
                  <a:cubicBezTo>
                    <a:pt x="902" y="4737"/>
                    <a:pt x="1035" y="4871"/>
                    <a:pt x="1135" y="5004"/>
                  </a:cubicBezTo>
                  <a:lnTo>
                    <a:pt x="1068" y="5471"/>
                  </a:lnTo>
                  <a:lnTo>
                    <a:pt x="2202" y="6072"/>
                  </a:lnTo>
                  <a:lnTo>
                    <a:pt x="2536" y="5771"/>
                  </a:lnTo>
                  <a:cubicBezTo>
                    <a:pt x="2703" y="5805"/>
                    <a:pt x="2870" y="5838"/>
                    <a:pt x="3070" y="5838"/>
                  </a:cubicBezTo>
                  <a:lnTo>
                    <a:pt x="3337" y="6205"/>
                  </a:lnTo>
                  <a:lnTo>
                    <a:pt x="4571" y="5838"/>
                  </a:lnTo>
                  <a:lnTo>
                    <a:pt x="4604" y="5405"/>
                  </a:lnTo>
                  <a:cubicBezTo>
                    <a:pt x="4738" y="5304"/>
                    <a:pt x="4904" y="5204"/>
                    <a:pt x="5004" y="5071"/>
                  </a:cubicBezTo>
                  <a:lnTo>
                    <a:pt x="5471" y="5138"/>
                  </a:lnTo>
                  <a:lnTo>
                    <a:pt x="6105" y="4004"/>
                  </a:lnTo>
                  <a:lnTo>
                    <a:pt x="5772" y="3670"/>
                  </a:lnTo>
                  <a:cubicBezTo>
                    <a:pt x="5805" y="3503"/>
                    <a:pt x="5838" y="3336"/>
                    <a:pt x="5838" y="3136"/>
                  </a:cubicBezTo>
                  <a:lnTo>
                    <a:pt x="6205" y="2869"/>
                  </a:lnTo>
                  <a:lnTo>
                    <a:pt x="5872" y="1635"/>
                  </a:lnTo>
                  <a:lnTo>
                    <a:pt x="5405" y="1602"/>
                  </a:lnTo>
                  <a:cubicBezTo>
                    <a:pt x="5305" y="1468"/>
                    <a:pt x="5205" y="1335"/>
                    <a:pt x="5071" y="1202"/>
                  </a:cubicBezTo>
                  <a:lnTo>
                    <a:pt x="5138" y="735"/>
                  </a:lnTo>
                  <a:lnTo>
                    <a:pt x="4037" y="134"/>
                  </a:lnTo>
                  <a:lnTo>
                    <a:pt x="3670" y="434"/>
                  </a:lnTo>
                  <a:cubicBezTo>
                    <a:pt x="3503" y="401"/>
                    <a:pt x="3337" y="368"/>
                    <a:pt x="3170" y="368"/>
                  </a:cubicBezTo>
                  <a:lnTo>
                    <a:pt x="29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4153975" y="1241350"/>
              <a:ext cx="150575" cy="177925"/>
            </a:xfrm>
            <a:custGeom>
              <a:avLst/>
              <a:gdLst/>
              <a:ahLst/>
              <a:cxnLst/>
              <a:rect l="l" t="t" r="r" b="b"/>
              <a:pathLst>
                <a:path w="6023" h="7117" extrusionOk="0">
                  <a:moveTo>
                    <a:pt x="3311" y="0"/>
                  </a:moveTo>
                  <a:cubicBezTo>
                    <a:pt x="1852" y="0"/>
                    <a:pt x="1239" y="1108"/>
                    <a:pt x="1268" y="2602"/>
                  </a:cubicBezTo>
                  <a:cubicBezTo>
                    <a:pt x="1335" y="4303"/>
                    <a:pt x="0" y="6771"/>
                    <a:pt x="1702" y="7105"/>
                  </a:cubicBezTo>
                  <a:cubicBezTo>
                    <a:pt x="1741" y="7113"/>
                    <a:pt x="1781" y="7116"/>
                    <a:pt x="1822" y="7116"/>
                  </a:cubicBezTo>
                  <a:cubicBezTo>
                    <a:pt x="3524" y="7116"/>
                    <a:pt x="6022" y="425"/>
                    <a:pt x="3970" y="66"/>
                  </a:cubicBezTo>
                  <a:cubicBezTo>
                    <a:pt x="3734" y="22"/>
                    <a:pt x="3514" y="0"/>
                    <a:pt x="33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3681125" y="2469700"/>
              <a:ext cx="648825" cy="1984800"/>
            </a:xfrm>
            <a:custGeom>
              <a:avLst/>
              <a:gdLst/>
              <a:ahLst/>
              <a:cxnLst/>
              <a:rect l="l" t="t" r="r" b="b"/>
              <a:pathLst>
                <a:path w="25953" h="79392" extrusionOk="0">
                  <a:moveTo>
                    <a:pt x="10075" y="1"/>
                  </a:moveTo>
                  <a:cubicBezTo>
                    <a:pt x="10075" y="1"/>
                    <a:pt x="7640" y="27187"/>
                    <a:pt x="6272" y="38762"/>
                  </a:cubicBezTo>
                  <a:cubicBezTo>
                    <a:pt x="4838" y="50771"/>
                    <a:pt x="1" y="77423"/>
                    <a:pt x="1" y="77423"/>
                  </a:cubicBezTo>
                  <a:lnTo>
                    <a:pt x="6972" y="79391"/>
                  </a:lnTo>
                  <a:cubicBezTo>
                    <a:pt x="6972" y="79391"/>
                    <a:pt x="14778" y="53272"/>
                    <a:pt x="15779" y="38328"/>
                  </a:cubicBezTo>
                  <a:cubicBezTo>
                    <a:pt x="21550" y="21783"/>
                    <a:pt x="25953" y="234"/>
                    <a:pt x="25953" y="234"/>
                  </a:cubicBezTo>
                  <a:lnTo>
                    <a:pt x="100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124775" y="2774925"/>
              <a:ext cx="100100" cy="501225"/>
            </a:xfrm>
            <a:custGeom>
              <a:avLst/>
              <a:gdLst/>
              <a:ahLst/>
              <a:cxnLst/>
              <a:rect l="l" t="t" r="r" b="b"/>
              <a:pathLst>
                <a:path w="4004" h="20049" extrusionOk="0">
                  <a:moveTo>
                    <a:pt x="1035" y="1"/>
                  </a:moveTo>
                  <a:cubicBezTo>
                    <a:pt x="1035" y="1"/>
                    <a:pt x="568" y="12710"/>
                    <a:pt x="1" y="20048"/>
                  </a:cubicBezTo>
                  <a:cubicBezTo>
                    <a:pt x="1502" y="15278"/>
                    <a:pt x="2836" y="10375"/>
                    <a:pt x="4004" y="5872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rgbClr val="1C24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3484325" y="4394425"/>
              <a:ext cx="365275" cy="287475"/>
            </a:xfrm>
            <a:custGeom>
              <a:avLst/>
              <a:gdLst/>
              <a:ahLst/>
              <a:cxnLst/>
              <a:rect l="l" t="t" r="r" b="b"/>
              <a:pathLst>
                <a:path w="14611" h="11499" extrusionOk="0">
                  <a:moveTo>
                    <a:pt x="8974" y="0"/>
                  </a:moveTo>
                  <a:cubicBezTo>
                    <a:pt x="8974" y="0"/>
                    <a:pt x="8106" y="4103"/>
                    <a:pt x="7439" y="5204"/>
                  </a:cubicBezTo>
                  <a:cubicBezTo>
                    <a:pt x="6095" y="5597"/>
                    <a:pt x="4623" y="6506"/>
                    <a:pt x="2041" y="6506"/>
                  </a:cubicBezTo>
                  <a:cubicBezTo>
                    <a:pt x="1995" y="6506"/>
                    <a:pt x="1949" y="6506"/>
                    <a:pt x="1902" y="6505"/>
                  </a:cubicBezTo>
                  <a:cubicBezTo>
                    <a:pt x="668" y="6505"/>
                    <a:pt x="1" y="8306"/>
                    <a:pt x="1502" y="8740"/>
                  </a:cubicBezTo>
                  <a:cubicBezTo>
                    <a:pt x="3937" y="9474"/>
                    <a:pt x="5805" y="9707"/>
                    <a:pt x="7906" y="10341"/>
                  </a:cubicBezTo>
                  <a:cubicBezTo>
                    <a:pt x="9674" y="10875"/>
                    <a:pt x="10108" y="11175"/>
                    <a:pt x="11142" y="11475"/>
                  </a:cubicBezTo>
                  <a:cubicBezTo>
                    <a:pt x="11194" y="11491"/>
                    <a:pt x="11248" y="11498"/>
                    <a:pt x="11301" y="11498"/>
                  </a:cubicBezTo>
                  <a:cubicBezTo>
                    <a:pt x="11583" y="11498"/>
                    <a:pt x="11853" y="11284"/>
                    <a:pt x="11909" y="10975"/>
                  </a:cubicBezTo>
                  <a:lnTo>
                    <a:pt x="12509" y="7606"/>
                  </a:lnTo>
                  <a:cubicBezTo>
                    <a:pt x="12943" y="5871"/>
                    <a:pt x="14611" y="2002"/>
                    <a:pt x="14611" y="2002"/>
                  </a:cubicBezTo>
                  <a:lnTo>
                    <a:pt x="8974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671125" y="4345400"/>
              <a:ext cx="213500" cy="133275"/>
            </a:xfrm>
            <a:custGeom>
              <a:avLst/>
              <a:gdLst/>
              <a:ahLst/>
              <a:cxnLst/>
              <a:rect l="l" t="t" r="r" b="b"/>
              <a:pathLst>
                <a:path w="8540" h="5331" extrusionOk="0">
                  <a:moveTo>
                    <a:pt x="1009" y="1"/>
                  </a:moveTo>
                  <a:cubicBezTo>
                    <a:pt x="759" y="1"/>
                    <a:pt x="523" y="185"/>
                    <a:pt x="468" y="460"/>
                  </a:cubicBezTo>
                  <a:lnTo>
                    <a:pt x="34" y="2795"/>
                  </a:lnTo>
                  <a:cubicBezTo>
                    <a:pt x="1" y="3062"/>
                    <a:pt x="167" y="3329"/>
                    <a:pt x="434" y="3396"/>
                  </a:cubicBezTo>
                  <a:lnTo>
                    <a:pt x="6805" y="5297"/>
                  </a:lnTo>
                  <a:cubicBezTo>
                    <a:pt x="6865" y="5320"/>
                    <a:pt x="6926" y="5330"/>
                    <a:pt x="6984" y="5330"/>
                  </a:cubicBezTo>
                  <a:cubicBezTo>
                    <a:pt x="7186" y="5330"/>
                    <a:pt x="7369" y="5204"/>
                    <a:pt x="7473" y="4997"/>
                  </a:cubicBezTo>
                  <a:lnTo>
                    <a:pt x="8407" y="2929"/>
                  </a:lnTo>
                  <a:cubicBezTo>
                    <a:pt x="8540" y="2662"/>
                    <a:pt x="8407" y="2295"/>
                    <a:pt x="8073" y="2195"/>
                  </a:cubicBezTo>
                  <a:lnTo>
                    <a:pt x="1168" y="27"/>
                  </a:lnTo>
                  <a:cubicBezTo>
                    <a:pt x="1115" y="9"/>
                    <a:pt x="1062" y="1"/>
                    <a:pt x="1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3671125" y="4345400"/>
              <a:ext cx="213500" cy="133275"/>
            </a:xfrm>
            <a:custGeom>
              <a:avLst/>
              <a:gdLst/>
              <a:ahLst/>
              <a:cxnLst/>
              <a:rect l="l" t="t" r="r" b="b"/>
              <a:pathLst>
                <a:path w="8540" h="5331" extrusionOk="0">
                  <a:moveTo>
                    <a:pt x="1009" y="1"/>
                  </a:moveTo>
                  <a:cubicBezTo>
                    <a:pt x="759" y="1"/>
                    <a:pt x="523" y="185"/>
                    <a:pt x="468" y="460"/>
                  </a:cubicBezTo>
                  <a:lnTo>
                    <a:pt x="34" y="2795"/>
                  </a:lnTo>
                  <a:cubicBezTo>
                    <a:pt x="1" y="3062"/>
                    <a:pt x="167" y="3329"/>
                    <a:pt x="434" y="3396"/>
                  </a:cubicBezTo>
                  <a:lnTo>
                    <a:pt x="6805" y="5297"/>
                  </a:lnTo>
                  <a:cubicBezTo>
                    <a:pt x="6865" y="5320"/>
                    <a:pt x="6926" y="5330"/>
                    <a:pt x="6984" y="5330"/>
                  </a:cubicBezTo>
                  <a:cubicBezTo>
                    <a:pt x="7186" y="5330"/>
                    <a:pt x="7369" y="5204"/>
                    <a:pt x="7473" y="4997"/>
                  </a:cubicBezTo>
                  <a:lnTo>
                    <a:pt x="8407" y="2929"/>
                  </a:lnTo>
                  <a:cubicBezTo>
                    <a:pt x="8540" y="2662"/>
                    <a:pt x="8407" y="2295"/>
                    <a:pt x="8073" y="2195"/>
                  </a:cubicBezTo>
                  <a:lnTo>
                    <a:pt x="1168" y="27"/>
                  </a:lnTo>
                  <a:cubicBezTo>
                    <a:pt x="1115" y="9"/>
                    <a:pt x="1062" y="1"/>
                    <a:pt x="100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4230700" y="4431950"/>
              <a:ext cx="291900" cy="248775"/>
            </a:xfrm>
            <a:custGeom>
              <a:avLst/>
              <a:gdLst/>
              <a:ahLst/>
              <a:cxnLst/>
              <a:rect l="l" t="t" r="r" b="b"/>
              <a:pathLst>
                <a:path w="11676" h="9951" extrusionOk="0">
                  <a:moveTo>
                    <a:pt x="10775" y="0"/>
                  </a:moveTo>
                  <a:lnTo>
                    <a:pt x="5171" y="134"/>
                  </a:lnTo>
                  <a:cubicBezTo>
                    <a:pt x="5171" y="134"/>
                    <a:pt x="5604" y="3870"/>
                    <a:pt x="5571" y="5204"/>
                  </a:cubicBezTo>
                  <a:cubicBezTo>
                    <a:pt x="4503" y="5971"/>
                    <a:pt x="3403" y="7005"/>
                    <a:pt x="1068" y="7706"/>
                  </a:cubicBezTo>
                  <a:cubicBezTo>
                    <a:pt x="0" y="8040"/>
                    <a:pt x="100" y="9941"/>
                    <a:pt x="1535" y="9941"/>
                  </a:cubicBezTo>
                  <a:cubicBezTo>
                    <a:pt x="1776" y="9948"/>
                    <a:pt x="2011" y="9951"/>
                    <a:pt x="2239" y="9951"/>
                  </a:cubicBezTo>
                  <a:cubicBezTo>
                    <a:pt x="4162" y="9951"/>
                    <a:pt x="5660" y="9738"/>
                    <a:pt x="7380" y="9738"/>
                  </a:cubicBezTo>
                  <a:cubicBezTo>
                    <a:pt x="7488" y="9738"/>
                    <a:pt x="7596" y="9739"/>
                    <a:pt x="7706" y="9741"/>
                  </a:cubicBezTo>
                  <a:cubicBezTo>
                    <a:pt x="9440" y="9774"/>
                    <a:pt x="9640" y="9941"/>
                    <a:pt x="10674" y="9941"/>
                  </a:cubicBezTo>
                  <a:cubicBezTo>
                    <a:pt x="11275" y="9941"/>
                    <a:pt x="11675" y="9374"/>
                    <a:pt x="11508" y="8807"/>
                  </a:cubicBezTo>
                  <a:lnTo>
                    <a:pt x="10841" y="5871"/>
                  </a:lnTo>
                  <a:cubicBezTo>
                    <a:pt x="10641" y="4103"/>
                    <a:pt x="10775" y="0"/>
                    <a:pt x="10775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4080575" y="2472200"/>
              <a:ext cx="457025" cy="1962275"/>
            </a:xfrm>
            <a:custGeom>
              <a:avLst/>
              <a:gdLst/>
              <a:ahLst/>
              <a:cxnLst/>
              <a:rect l="l" t="t" r="r" b="b"/>
              <a:pathLst>
                <a:path w="18281" h="78491" extrusionOk="0">
                  <a:moveTo>
                    <a:pt x="1" y="1"/>
                  </a:moveTo>
                  <a:cubicBezTo>
                    <a:pt x="1" y="1"/>
                    <a:pt x="3870" y="27187"/>
                    <a:pt x="5772" y="38495"/>
                  </a:cubicBezTo>
                  <a:cubicBezTo>
                    <a:pt x="7673" y="49803"/>
                    <a:pt x="10342" y="78390"/>
                    <a:pt x="10342" y="78390"/>
                  </a:cubicBezTo>
                  <a:lnTo>
                    <a:pt x="17447" y="78490"/>
                  </a:lnTo>
                  <a:cubicBezTo>
                    <a:pt x="17447" y="78490"/>
                    <a:pt x="18281" y="50504"/>
                    <a:pt x="15545" y="37228"/>
                  </a:cubicBezTo>
                  <a:cubicBezTo>
                    <a:pt x="15045" y="20115"/>
                    <a:pt x="16980" y="10275"/>
                    <a:pt x="14445" y="2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4320750" y="4377750"/>
              <a:ext cx="211850" cy="88500"/>
            </a:xfrm>
            <a:custGeom>
              <a:avLst/>
              <a:gdLst/>
              <a:ahLst/>
              <a:cxnLst/>
              <a:rect l="l" t="t" r="r" b="b"/>
              <a:pathLst>
                <a:path w="8474" h="3540" extrusionOk="0">
                  <a:moveTo>
                    <a:pt x="635" y="0"/>
                  </a:moveTo>
                  <a:cubicBezTo>
                    <a:pt x="268" y="0"/>
                    <a:pt x="1" y="300"/>
                    <a:pt x="67" y="667"/>
                  </a:cubicBezTo>
                  <a:lnTo>
                    <a:pt x="434" y="3002"/>
                  </a:lnTo>
                  <a:cubicBezTo>
                    <a:pt x="468" y="3236"/>
                    <a:pt x="668" y="3436"/>
                    <a:pt x="901" y="3436"/>
                  </a:cubicBezTo>
                  <a:lnTo>
                    <a:pt x="7606" y="3536"/>
                  </a:lnTo>
                  <a:cubicBezTo>
                    <a:pt x="7625" y="3538"/>
                    <a:pt x="7645" y="3539"/>
                    <a:pt x="7663" y="3539"/>
                  </a:cubicBezTo>
                  <a:cubicBezTo>
                    <a:pt x="7940" y="3539"/>
                    <a:pt x="8175" y="3317"/>
                    <a:pt x="8207" y="3036"/>
                  </a:cubicBezTo>
                  <a:lnTo>
                    <a:pt x="8440" y="834"/>
                  </a:lnTo>
                  <a:cubicBezTo>
                    <a:pt x="8473" y="501"/>
                    <a:pt x="8240" y="234"/>
                    <a:pt x="7940" y="234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4320750" y="4377750"/>
              <a:ext cx="211850" cy="88500"/>
            </a:xfrm>
            <a:custGeom>
              <a:avLst/>
              <a:gdLst/>
              <a:ahLst/>
              <a:cxnLst/>
              <a:rect l="l" t="t" r="r" b="b"/>
              <a:pathLst>
                <a:path w="8474" h="3540" extrusionOk="0">
                  <a:moveTo>
                    <a:pt x="635" y="0"/>
                  </a:moveTo>
                  <a:cubicBezTo>
                    <a:pt x="268" y="0"/>
                    <a:pt x="1" y="300"/>
                    <a:pt x="67" y="667"/>
                  </a:cubicBezTo>
                  <a:lnTo>
                    <a:pt x="434" y="3002"/>
                  </a:lnTo>
                  <a:cubicBezTo>
                    <a:pt x="468" y="3236"/>
                    <a:pt x="668" y="3436"/>
                    <a:pt x="901" y="3436"/>
                  </a:cubicBezTo>
                  <a:lnTo>
                    <a:pt x="7606" y="3536"/>
                  </a:lnTo>
                  <a:cubicBezTo>
                    <a:pt x="7625" y="3538"/>
                    <a:pt x="7645" y="3539"/>
                    <a:pt x="7663" y="3539"/>
                  </a:cubicBezTo>
                  <a:cubicBezTo>
                    <a:pt x="7940" y="3539"/>
                    <a:pt x="8175" y="3317"/>
                    <a:pt x="8207" y="3036"/>
                  </a:cubicBezTo>
                  <a:lnTo>
                    <a:pt x="8440" y="834"/>
                  </a:lnTo>
                  <a:cubicBezTo>
                    <a:pt x="8473" y="501"/>
                    <a:pt x="8240" y="234"/>
                    <a:pt x="7940" y="234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3596900" y="1372350"/>
              <a:ext cx="528750" cy="459450"/>
            </a:xfrm>
            <a:custGeom>
              <a:avLst/>
              <a:gdLst/>
              <a:ahLst/>
              <a:cxnLst/>
              <a:rect l="l" t="t" r="r" b="b"/>
              <a:pathLst>
                <a:path w="21150" h="18378" extrusionOk="0">
                  <a:moveTo>
                    <a:pt x="1810" y="0"/>
                  </a:moveTo>
                  <a:cubicBezTo>
                    <a:pt x="1176" y="0"/>
                    <a:pt x="547" y="384"/>
                    <a:pt x="401" y="1164"/>
                  </a:cubicBezTo>
                  <a:cubicBezTo>
                    <a:pt x="201" y="2332"/>
                    <a:pt x="101" y="3499"/>
                    <a:pt x="67" y="4667"/>
                  </a:cubicBezTo>
                  <a:cubicBezTo>
                    <a:pt x="1" y="5834"/>
                    <a:pt x="34" y="7035"/>
                    <a:pt x="134" y="8203"/>
                  </a:cubicBezTo>
                  <a:cubicBezTo>
                    <a:pt x="234" y="9404"/>
                    <a:pt x="434" y="10638"/>
                    <a:pt x="768" y="11805"/>
                  </a:cubicBezTo>
                  <a:cubicBezTo>
                    <a:pt x="1102" y="13073"/>
                    <a:pt x="1635" y="14307"/>
                    <a:pt x="2302" y="15441"/>
                  </a:cubicBezTo>
                  <a:cubicBezTo>
                    <a:pt x="2636" y="16008"/>
                    <a:pt x="3203" y="16409"/>
                    <a:pt x="3837" y="16542"/>
                  </a:cubicBezTo>
                  <a:lnTo>
                    <a:pt x="4037" y="16575"/>
                  </a:lnTo>
                  <a:cubicBezTo>
                    <a:pt x="5204" y="16842"/>
                    <a:pt x="6372" y="17076"/>
                    <a:pt x="7539" y="17242"/>
                  </a:cubicBezTo>
                  <a:cubicBezTo>
                    <a:pt x="8707" y="17443"/>
                    <a:pt x="9874" y="17643"/>
                    <a:pt x="11075" y="17776"/>
                  </a:cubicBezTo>
                  <a:cubicBezTo>
                    <a:pt x="12243" y="17943"/>
                    <a:pt x="13410" y="18076"/>
                    <a:pt x="14578" y="18176"/>
                  </a:cubicBezTo>
                  <a:cubicBezTo>
                    <a:pt x="15779" y="18277"/>
                    <a:pt x="16946" y="18343"/>
                    <a:pt x="18180" y="18377"/>
                  </a:cubicBezTo>
                  <a:cubicBezTo>
                    <a:pt x="18201" y="18377"/>
                    <a:pt x="18221" y="18377"/>
                    <a:pt x="18241" y="18377"/>
                  </a:cubicBezTo>
                  <a:cubicBezTo>
                    <a:pt x="19748" y="18377"/>
                    <a:pt x="20984" y="17155"/>
                    <a:pt x="21082" y="15641"/>
                  </a:cubicBezTo>
                  <a:cubicBezTo>
                    <a:pt x="21149" y="14107"/>
                    <a:pt x="19982" y="12773"/>
                    <a:pt x="18447" y="12606"/>
                  </a:cubicBezTo>
                  <a:lnTo>
                    <a:pt x="18414" y="12606"/>
                  </a:lnTo>
                  <a:lnTo>
                    <a:pt x="11642" y="12105"/>
                  </a:lnTo>
                  <a:cubicBezTo>
                    <a:pt x="9741" y="11939"/>
                    <a:pt x="7840" y="11772"/>
                    <a:pt x="5972" y="11572"/>
                  </a:cubicBezTo>
                  <a:cubicBezTo>
                    <a:pt x="5738" y="11138"/>
                    <a:pt x="5505" y="10704"/>
                    <a:pt x="5338" y="10271"/>
                  </a:cubicBezTo>
                  <a:cubicBezTo>
                    <a:pt x="4938" y="9337"/>
                    <a:pt x="4637" y="8403"/>
                    <a:pt x="4371" y="7469"/>
                  </a:cubicBezTo>
                  <a:cubicBezTo>
                    <a:pt x="4137" y="6501"/>
                    <a:pt x="3904" y="5467"/>
                    <a:pt x="3737" y="4433"/>
                  </a:cubicBezTo>
                  <a:cubicBezTo>
                    <a:pt x="3537" y="3399"/>
                    <a:pt x="3370" y="2365"/>
                    <a:pt x="3270" y="1331"/>
                  </a:cubicBezTo>
                  <a:lnTo>
                    <a:pt x="3270" y="1264"/>
                  </a:lnTo>
                  <a:cubicBezTo>
                    <a:pt x="3150" y="426"/>
                    <a:pt x="2477" y="0"/>
                    <a:pt x="1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3869600" y="1664125"/>
              <a:ext cx="404475" cy="235975"/>
            </a:xfrm>
            <a:custGeom>
              <a:avLst/>
              <a:gdLst/>
              <a:ahLst/>
              <a:cxnLst/>
              <a:rect l="l" t="t" r="r" b="b"/>
              <a:pathLst>
                <a:path w="16179" h="9439" extrusionOk="0">
                  <a:moveTo>
                    <a:pt x="734" y="1"/>
                  </a:moveTo>
                  <a:cubicBezTo>
                    <a:pt x="1" y="2936"/>
                    <a:pt x="67" y="6038"/>
                    <a:pt x="901" y="8974"/>
                  </a:cubicBezTo>
                  <a:cubicBezTo>
                    <a:pt x="901" y="8974"/>
                    <a:pt x="1811" y="9438"/>
                    <a:pt x="4214" y="9438"/>
                  </a:cubicBezTo>
                  <a:cubicBezTo>
                    <a:pt x="5031" y="9438"/>
                    <a:pt x="6021" y="9385"/>
                    <a:pt x="7206" y="9241"/>
                  </a:cubicBezTo>
                  <a:cubicBezTo>
                    <a:pt x="12443" y="8574"/>
                    <a:pt x="16179" y="2236"/>
                    <a:pt x="11809" y="1335"/>
                  </a:cubicBezTo>
                  <a:cubicBezTo>
                    <a:pt x="8140" y="635"/>
                    <a:pt x="4437" y="201"/>
                    <a:pt x="734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3903800" y="1696625"/>
              <a:ext cx="657150" cy="836500"/>
            </a:xfrm>
            <a:custGeom>
              <a:avLst/>
              <a:gdLst/>
              <a:ahLst/>
              <a:cxnLst/>
              <a:rect l="l" t="t" r="r" b="b"/>
              <a:pathLst>
                <a:path w="26286" h="33460" extrusionOk="0">
                  <a:moveTo>
                    <a:pt x="10476" y="0"/>
                  </a:moveTo>
                  <a:cubicBezTo>
                    <a:pt x="6202" y="0"/>
                    <a:pt x="2890" y="2135"/>
                    <a:pt x="2068" y="6340"/>
                  </a:cubicBezTo>
                  <a:cubicBezTo>
                    <a:pt x="434" y="14912"/>
                    <a:pt x="0" y="23652"/>
                    <a:pt x="734" y="32358"/>
                  </a:cubicBezTo>
                  <a:cubicBezTo>
                    <a:pt x="750" y="33108"/>
                    <a:pt x="5442" y="33460"/>
                    <a:pt x="10427" y="33460"/>
                  </a:cubicBezTo>
                  <a:cubicBezTo>
                    <a:pt x="15643" y="33460"/>
                    <a:pt x="21180" y="33075"/>
                    <a:pt x="22016" y="32358"/>
                  </a:cubicBezTo>
                  <a:cubicBezTo>
                    <a:pt x="22716" y="26821"/>
                    <a:pt x="21916" y="20917"/>
                    <a:pt x="25552" y="8541"/>
                  </a:cubicBezTo>
                  <a:cubicBezTo>
                    <a:pt x="26286" y="6006"/>
                    <a:pt x="25151" y="2203"/>
                    <a:pt x="22616" y="1570"/>
                  </a:cubicBezTo>
                  <a:cubicBezTo>
                    <a:pt x="18680" y="669"/>
                    <a:pt x="14677" y="135"/>
                    <a:pt x="10674" y="2"/>
                  </a:cubicBezTo>
                  <a:cubicBezTo>
                    <a:pt x="10608" y="1"/>
                    <a:pt x="10542" y="0"/>
                    <a:pt x="10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4156475" y="1825000"/>
              <a:ext cx="20875" cy="32700"/>
            </a:xfrm>
            <a:custGeom>
              <a:avLst/>
              <a:gdLst/>
              <a:ahLst/>
              <a:cxnLst/>
              <a:rect l="l" t="t" r="r" b="b"/>
              <a:pathLst>
                <a:path w="835" h="1308" extrusionOk="0">
                  <a:moveTo>
                    <a:pt x="529" y="1"/>
                  </a:moveTo>
                  <a:cubicBezTo>
                    <a:pt x="342" y="1"/>
                    <a:pt x="161" y="227"/>
                    <a:pt x="67" y="571"/>
                  </a:cubicBezTo>
                  <a:cubicBezTo>
                    <a:pt x="0" y="938"/>
                    <a:pt x="67" y="1271"/>
                    <a:pt x="267" y="1305"/>
                  </a:cubicBezTo>
                  <a:cubicBezTo>
                    <a:pt x="280" y="1307"/>
                    <a:pt x="293" y="1308"/>
                    <a:pt x="305" y="1308"/>
                  </a:cubicBezTo>
                  <a:cubicBezTo>
                    <a:pt x="492" y="1308"/>
                    <a:pt x="674" y="1081"/>
                    <a:pt x="768" y="738"/>
                  </a:cubicBezTo>
                  <a:cubicBezTo>
                    <a:pt x="834" y="404"/>
                    <a:pt x="768" y="37"/>
                    <a:pt x="567" y="4"/>
                  </a:cubicBezTo>
                  <a:cubicBezTo>
                    <a:pt x="555" y="2"/>
                    <a:pt x="542" y="1"/>
                    <a:pt x="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4418325" y="1458900"/>
              <a:ext cx="603800" cy="431625"/>
            </a:xfrm>
            <a:custGeom>
              <a:avLst/>
              <a:gdLst/>
              <a:ahLst/>
              <a:cxnLst/>
              <a:rect l="l" t="t" r="r" b="b"/>
              <a:pathLst>
                <a:path w="24152" h="17265" extrusionOk="0">
                  <a:moveTo>
                    <a:pt x="22555" y="0"/>
                  </a:moveTo>
                  <a:cubicBezTo>
                    <a:pt x="21938" y="0"/>
                    <a:pt x="21326" y="352"/>
                    <a:pt x="21116" y="1105"/>
                  </a:cubicBezTo>
                  <a:lnTo>
                    <a:pt x="21082" y="1205"/>
                  </a:lnTo>
                  <a:cubicBezTo>
                    <a:pt x="20815" y="2239"/>
                    <a:pt x="20482" y="3340"/>
                    <a:pt x="20115" y="4374"/>
                  </a:cubicBezTo>
                  <a:cubicBezTo>
                    <a:pt x="19781" y="5441"/>
                    <a:pt x="19414" y="6475"/>
                    <a:pt x="18981" y="7443"/>
                  </a:cubicBezTo>
                  <a:cubicBezTo>
                    <a:pt x="18580" y="8410"/>
                    <a:pt x="18080" y="9344"/>
                    <a:pt x="17580" y="10245"/>
                  </a:cubicBezTo>
                  <a:cubicBezTo>
                    <a:pt x="17313" y="10678"/>
                    <a:pt x="17013" y="11112"/>
                    <a:pt x="16712" y="11512"/>
                  </a:cubicBezTo>
                  <a:cubicBezTo>
                    <a:pt x="14711" y="11445"/>
                    <a:pt x="12676" y="11345"/>
                    <a:pt x="10675" y="11212"/>
                  </a:cubicBezTo>
                  <a:lnTo>
                    <a:pt x="3503" y="10712"/>
                  </a:lnTo>
                  <a:lnTo>
                    <a:pt x="3470" y="10712"/>
                  </a:lnTo>
                  <a:cubicBezTo>
                    <a:pt x="3368" y="10701"/>
                    <a:pt x="3268" y="10697"/>
                    <a:pt x="3168" y="10697"/>
                  </a:cubicBezTo>
                  <a:cubicBezTo>
                    <a:pt x="1624" y="10697"/>
                    <a:pt x="291" y="11882"/>
                    <a:pt x="134" y="13480"/>
                  </a:cubicBezTo>
                  <a:cubicBezTo>
                    <a:pt x="1" y="15148"/>
                    <a:pt x="1235" y="16649"/>
                    <a:pt x="2903" y="16783"/>
                  </a:cubicBezTo>
                  <a:cubicBezTo>
                    <a:pt x="4204" y="16949"/>
                    <a:pt x="5404" y="17049"/>
                    <a:pt x="6672" y="17116"/>
                  </a:cubicBezTo>
                  <a:cubicBezTo>
                    <a:pt x="7940" y="17216"/>
                    <a:pt x="9174" y="17250"/>
                    <a:pt x="10441" y="17250"/>
                  </a:cubicBezTo>
                  <a:cubicBezTo>
                    <a:pt x="10853" y="17261"/>
                    <a:pt x="11268" y="17264"/>
                    <a:pt x="11684" y="17264"/>
                  </a:cubicBezTo>
                  <a:cubicBezTo>
                    <a:pt x="12517" y="17264"/>
                    <a:pt x="13355" y="17250"/>
                    <a:pt x="14177" y="17250"/>
                  </a:cubicBezTo>
                  <a:cubicBezTo>
                    <a:pt x="15445" y="17250"/>
                    <a:pt x="16712" y="17150"/>
                    <a:pt x="17980" y="17083"/>
                  </a:cubicBezTo>
                  <a:lnTo>
                    <a:pt x="18214" y="17083"/>
                  </a:lnTo>
                  <a:cubicBezTo>
                    <a:pt x="18881" y="17049"/>
                    <a:pt x="19514" y="16716"/>
                    <a:pt x="19948" y="16182"/>
                  </a:cubicBezTo>
                  <a:cubicBezTo>
                    <a:pt x="20849" y="15081"/>
                    <a:pt x="21583" y="13881"/>
                    <a:pt x="22116" y="12580"/>
                  </a:cubicBezTo>
                  <a:cubicBezTo>
                    <a:pt x="22617" y="11412"/>
                    <a:pt x="23017" y="10178"/>
                    <a:pt x="23317" y="8910"/>
                  </a:cubicBezTo>
                  <a:cubicBezTo>
                    <a:pt x="23617" y="7676"/>
                    <a:pt x="23851" y="6442"/>
                    <a:pt x="23984" y="5208"/>
                  </a:cubicBezTo>
                  <a:cubicBezTo>
                    <a:pt x="24118" y="3940"/>
                    <a:pt x="24151" y="2706"/>
                    <a:pt x="24118" y="1472"/>
                  </a:cubicBezTo>
                  <a:cubicBezTo>
                    <a:pt x="24063" y="520"/>
                    <a:pt x="23305" y="0"/>
                    <a:pt x="22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4273225" y="1718025"/>
              <a:ext cx="422000" cy="247600"/>
            </a:xfrm>
            <a:custGeom>
              <a:avLst/>
              <a:gdLst/>
              <a:ahLst/>
              <a:cxnLst/>
              <a:rect l="l" t="t" r="r" b="b"/>
              <a:pathLst>
                <a:path w="16880" h="9904" extrusionOk="0">
                  <a:moveTo>
                    <a:pt x="8535" y="1"/>
                  </a:moveTo>
                  <a:cubicBezTo>
                    <a:pt x="7281" y="1"/>
                    <a:pt x="6026" y="27"/>
                    <a:pt x="4770" y="80"/>
                  </a:cubicBezTo>
                  <a:cubicBezTo>
                    <a:pt x="0" y="380"/>
                    <a:pt x="3003" y="7585"/>
                    <a:pt x="8340" y="9053"/>
                  </a:cubicBezTo>
                  <a:cubicBezTo>
                    <a:pt x="10820" y="9737"/>
                    <a:pt x="12511" y="9904"/>
                    <a:pt x="13570" y="9904"/>
                  </a:cubicBezTo>
                  <a:cubicBezTo>
                    <a:pt x="14576" y="9904"/>
                    <a:pt x="15011" y="9753"/>
                    <a:pt x="15011" y="9753"/>
                  </a:cubicBezTo>
                  <a:cubicBezTo>
                    <a:pt x="16345" y="6785"/>
                    <a:pt x="16879" y="3549"/>
                    <a:pt x="16546" y="347"/>
                  </a:cubicBezTo>
                  <a:cubicBezTo>
                    <a:pt x="13887" y="119"/>
                    <a:pt x="11213" y="1"/>
                    <a:pt x="8535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4922025" y="1403950"/>
              <a:ext cx="162625" cy="137625"/>
            </a:xfrm>
            <a:custGeom>
              <a:avLst/>
              <a:gdLst/>
              <a:ahLst/>
              <a:cxnLst/>
              <a:rect l="l" t="t" r="r" b="b"/>
              <a:pathLst>
                <a:path w="6505" h="5505" extrusionOk="0">
                  <a:moveTo>
                    <a:pt x="2702" y="0"/>
                  </a:moveTo>
                  <a:cubicBezTo>
                    <a:pt x="2702" y="0"/>
                    <a:pt x="0" y="2569"/>
                    <a:pt x="1068" y="4237"/>
                  </a:cubicBezTo>
                  <a:lnTo>
                    <a:pt x="3236" y="5504"/>
                  </a:lnTo>
                  <a:lnTo>
                    <a:pt x="6505" y="3069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4988725" y="1349025"/>
              <a:ext cx="135975" cy="131675"/>
            </a:xfrm>
            <a:custGeom>
              <a:avLst/>
              <a:gdLst/>
              <a:ahLst/>
              <a:cxnLst/>
              <a:rect l="l" t="t" r="r" b="b"/>
              <a:pathLst>
                <a:path w="5439" h="5267" extrusionOk="0">
                  <a:moveTo>
                    <a:pt x="2348" y="1"/>
                  </a:moveTo>
                  <a:cubicBezTo>
                    <a:pt x="1931" y="1"/>
                    <a:pt x="1525" y="200"/>
                    <a:pt x="1268" y="563"/>
                  </a:cubicBezTo>
                  <a:lnTo>
                    <a:pt x="1" y="2197"/>
                  </a:lnTo>
                  <a:lnTo>
                    <a:pt x="3804" y="5266"/>
                  </a:lnTo>
                  <a:lnTo>
                    <a:pt x="5071" y="2998"/>
                  </a:lnTo>
                  <a:cubicBezTo>
                    <a:pt x="5438" y="2297"/>
                    <a:pt x="5238" y="1430"/>
                    <a:pt x="4537" y="1030"/>
                  </a:cubicBezTo>
                  <a:lnTo>
                    <a:pt x="3036" y="196"/>
                  </a:lnTo>
                  <a:cubicBezTo>
                    <a:pt x="2820" y="64"/>
                    <a:pt x="2582" y="1"/>
                    <a:pt x="2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417575" y="1800925"/>
              <a:ext cx="698775" cy="373075"/>
            </a:xfrm>
            <a:custGeom>
              <a:avLst/>
              <a:gdLst/>
              <a:ahLst/>
              <a:cxnLst/>
              <a:rect l="l" t="t" r="r" b="b"/>
              <a:pathLst>
                <a:path w="27951" h="14923" extrusionOk="0">
                  <a:moveTo>
                    <a:pt x="4077" y="0"/>
                  </a:moveTo>
                  <a:cubicBezTo>
                    <a:pt x="1889" y="0"/>
                    <a:pt x="0" y="2741"/>
                    <a:pt x="1899" y="4870"/>
                  </a:cubicBezTo>
                  <a:cubicBezTo>
                    <a:pt x="2732" y="5770"/>
                    <a:pt x="3566" y="6571"/>
                    <a:pt x="4400" y="7405"/>
                  </a:cubicBezTo>
                  <a:cubicBezTo>
                    <a:pt x="5234" y="8239"/>
                    <a:pt x="6102" y="9039"/>
                    <a:pt x="7002" y="9840"/>
                  </a:cubicBezTo>
                  <a:cubicBezTo>
                    <a:pt x="7869" y="10607"/>
                    <a:pt x="8770" y="11374"/>
                    <a:pt x="9704" y="12141"/>
                  </a:cubicBezTo>
                  <a:cubicBezTo>
                    <a:pt x="10605" y="12875"/>
                    <a:pt x="11572" y="13609"/>
                    <a:pt x="12506" y="14343"/>
                  </a:cubicBezTo>
                  <a:lnTo>
                    <a:pt x="12706" y="14476"/>
                  </a:lnTo>
                  <a:cubicBezTo>
                    <a:pt x="13091" y="14759"/>
                    <a:pt x="13574" y="14922"/>
                    <a:pt x="14065" y="14922"/>
                  </a:cubicBezTo>
                  <a:cubicBezTo>
                    <a:pt x="14213" y="14922"/>
                    <a:pt x="14361" y="14908"/>
                    <a:pt x="14508" y="14877"/>
                  </a:cubicBezTo>
                  <a:cubicBezTo>
                    <a:pt x="15742" y="14643"/>
                    <a:pt x="16943" y="14310"/>
                    <a:pt x="18110" y="13909"/>
                  </a:cubicBezTo>
                  <a:cubicBezTo>
                    <a:pt x="19211" y="13476"/>
                    <a:pt x="20312" y="13009"/>
                    <a:pt x="21379" y="12475"/>
                  </a:cubicBezTo>
                  <a:cubicBezTo>
                    <a:pt x="22413" y="11941"/>
                    <a:pt x="23414" y="11374"/>
                    <a:pt x="24415" y="10774"/>
                  </a:cubicBezTo>
                  <a:cubicBezTo>
                    <a:pt x="25382" y="10140"/>
                    <a:pt x="26349" y="9506"/>
                    <a:pt x="27283" y="8806"/>
                  </a:cubicBezTo>
                  <a:cubicBezTo>
                    <a:pt x="27750" y="8405"/>
                    <a:pt x="27950" y="7738"/>
                    <a:pt x="27717" y="7138"/>
                  </a:cubicBezTo>
                  <a:cubicBezTo>
                    <a:pt x="27509" y="6566"/>
                    <a:pt x="26957" y="6217"/>
                    <a:pt x="26360" y="6217"/>
                  </a:cubicBezTo>
                  <a:cubicBezTo>
                    <a:pt x="26191" y="6217"/>
                    <a:pt x="26018" y="6245"/>
                    <a:pt x="25849" y="6304"/>
                  </a:cubicBezTo>
                  <a:lnTo>
                    <a:pt x="25816" y="6304"/>
                  </a:lnTo>
                  <a:cubicBezTo>
                    <a:pt x="24815" y="6671"/>
                    <a:pt x="23781" y="7071"/>
                    <a:pt x="22780" y="7438"/>
                  </a:cubicBezTo>
                  <a:cubicBezTo>
                    <a:pt x="21779" y="7772"/>
                    <a:pt x="20745" y="8139"/>
                    <a:pt x="19745" y="8439"/>
                  </a:cubicBezTo>
                  <a:cubicBezTo>
                    <a:pt x="18711" y="8772"/>
                    <a:pt x="17710" y="9039"/>
                    <a:pt x="16709" y="9273"/>
                  </a:cubicBezTo>
                  <a:cubicBezTo>
                    <a:pt x="16142" y="9406"/>
                    <a:pt x="15608" y="9506"/>
                    <a:pt x="15041" y="9606"/>
                  </a:cubicBezTo>
                  <a:cubicBezTo>
                    <a:pt x="13674" y="8305"/>
                    <a:pt x="12273" y="7004"/>
                    <a:pt x="10872" y="5637"/>
                  </a:cubicBezTo>
                  <a:lnTo>
                    <a:pt x="6068" y="867"/>
                  </a:lnTo>
                  <a:lnTo>
                    <a:pt x="6035" y="833"/>
                  </a:lnTo>
                  <a:cubicBezTo>
                    <a:pt x="5418" y="248"/>
                    <a:pt x="4734" y="0"/>
                    <a:pt x="4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4363925" y="1733250"/>
              <a:ext cx="342975" cy="346200"/>
            </a:xfrm>
            <a:custGeom>
              <a:avLst/>
              <a:gdLst/>
              <a:ahLst/>
              <a:cxnLst/>
              <a:rect l="l" t="t" r="r" b="b"/>
              <a:pathLst>
                <a:path w="13719" h="13848" extrusionOk="0">
                  <a:moveTo>
                    <a:pt x="3892" y="0"/>
                  </a:moveTo>
                  <a:cubicBezTo>
                    <a:pt x="1280" y="0"/>
                    <a:pt x="1" y="5556"/>
                    <a:pt x="2510" y="9278"/>
                  </a:cubicBezTo>
                  <a:cubicBezTo>
                    <a:pt x="5112" y="13147"/>
                    <a:pt x="6847" y="13848"/>
                    <a:pt x="6847" y="13848"/>
                  </a:cubicBezTo>
                  <a:cubicBezTo>
                    <a:pt x="9582" y="12547"/>
                    <a:pt x="11950" y="10545"/>
                    <a:pt x="13718" y="8077"/>
                  </a:cubicBezTo>
                  <a:cubicBezTo>
                    <a:pt x="11116" y="5408"/>
                    <a:pt x="8348" y="2907"/>
                    <a:pt x="5446" y="605"/>
                  </a:cubicBezTo>
                  <a:cubicBezTo>
                    <a:pt x="4893" y="187"/>
                    <a:pt x="4370" y="0"/>
                    <a:pt x="3892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5041275" y="1897625"/>
              <a:ext cx="145125" cy="125125"/>
            </a:xfrm>
            <a:custGeom>
              <a:avLst/>
              <a:gdLst/>
              <a:ahLst/>
              <a:cxnLst/>
              <a:rect l="l" t="t" r="r" b="b"/>
              <a:pathLst>
                <a:path w="5805" h="5005" extrusionOk="0">
                  <a:moveTo>
                    <a:pt x="3103" y="1"/>
                  </a:moveTo>
                  <a:cubicBezTo>
                    <a:pt x="3103" y="1"/>
                    <a:pt x="0" y="1669"/>
                    <a:pt x="601" y="3503"/>
                  </a:cubicBezTo>
                  <a:lnTo>
                    <a:pt x="2169" y="5004"/>
                  </a:lnTo>
                  <a:lnTo>
                    <a:pt x="5804" y="37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5116325" y="1862350"/>
              <a:ext cx="123450" cy="128700"/>
            </a:xfrm>
            <a:custGeom>
              <a:avLst/>
              <a:gdLst/>
              <a:ahLst/>
              <a:cxnLst/>
              <a:rect l="l" t="t" r="r" b="b"/>
              <a:pathLst>
                <a:path w="4938" h="5148" extrusionOk="0">
                  <a:moveTo>
                    <a:pt x="2341" y="1"/>
                  </a:moveTo>
                  <a:cubicBezTo>
                    <a:pt x="2063" y="1"/>
                    <a:pt x="1781" y="93"/>
                    <a:pt x="1535" y="278"/>
                  </a:cubicBezTo>
                  <a:lnTo>
                    <a:pt x="0" y="1479"/>
                  </a:lnTo>
                  <a:lnTo>
                    <a:pt x="2769" y="5148"/>
                  </a:lnTo>
                  <a:lnTo>
                    <a:pt x="4404" y="3447"/>
                  </a:lnTo>
                  <a:cubicBezTo>
                    <a:pt x="4937" y="2913"/>
                    <a:pt x="4937" y="2046"/>
                    <a:pt x="4404" y="1512"/>
                  </a:cubicBezTo>
                  <a:lnTo>
                    <a:pt x="3236" y="378"/>
                  </a:lnTo>
                  <a:cubicBezTo>
                    <a:pt x="2985" y="126"/>
                    <a:pt x="2666" y="1"/>
                    <a:pt x="2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4192325" y="1708200"/>
              <a:ext cx="210175" cy="141925"/>
            </a:xfrm>
            <a:custGeom>
              <a:avLst/>
              <a:gdLst/>
              <a:ahLst/>
              <a:cxnLst/>
              <a:rect l="l" t="t" r="r" b="b"/>
              <a:pathLst>
                <a:path w="8407" h="5677" extrusionOk="0">
                  <a:moveTo>
                    <a:pt x="7411" y="0"/>
                  </a:moveTo>
                  <a:cubicBezTo>
                    <a:pt x="7364" y="0"/>
                    <a:pt x="7339" y="6"/>
                    <a:pt x="7339" y="6"/>
                  </a:cubicBezTo>
                  <a:cubicBezTo>
                    <a:pt x="7339" y="6"/>
                    <a:pt x="4671" y="2307"/>
                    <a:pt x="1" y="3175"/>
                  </a:cubicBezTo>
                  <a:cubicBezTo>
                    <a:pt x="601" y="3875"/>
                    <a:pt x="901" y="4776"/>
                    <a:pt x="901" y="5676"/>
                  </a:cubicBezTo>
                  <a:cubicBezTo>
                    <a:pt x="4804" y="5009"/>
                    <a:pt x="8006" y="3108"/>
                    <a:pt x="8407" y="539"/>
                  </a:cubicBezTo>
                  <a:cubicBezTo>
                    <a:pt x="7925" y="58"/>
                    <a:pt x="7559" y="0"/>
                    <a:pt x="7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4087250" y="1692950"/>
              <a:ext cx="118450" cy="132150"/>
            </a:xfrm>
            <a:custGeom>
              <a:avLst/>
              <a:gdLst/>
              <a:ahLst/>
              <a:cxnLst/>
              <a:rect l="l" t="t" r="r" b="b"/>
              <a:pathLst>
                <a:path w="4738" h="5286" extrusionOk="0">
                  <a:moveTo>
                    <a:pt x="4204" y="1"/>
                  </a:moveTo>
                  <a:cubicBezTo>
                    <a:pt x="3848" y="1"/>
                    <a:pt x="3492" y="60"/>
                    <a:pt x="3136" y="149"/>
                  </a:cubicBezTo>
                  <a:cubicBezTo>
                    <a:pt x="1935" y="749"/>
                    <a:pt x="1" y="3851"/>
                    <a:pt x="1502" y="5286"/>
                  </a:cubicBezTo>
                  <a:cubicBezTo>
                    <a:pt x="2202" y="4485"/>
                    <a:pt x="3170" y="3985"/>
                    <a:pt x="4204" y="3785"/>
                  </a:cubicBezTo>
                  <a:cubicBezTo>
                    <a:pt x="3103" y="916"/>
                    <a:pt x="4737" y="49"/>
                    <a:pt x="4737" y="49"/>
                  </a:cubicBezTo>
                  <a:cubicBezTo>
                    <a:pt x="4560" y="15"/>
                    <a:pt x="4382" y="1"/>
                    <a:pt x="4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4143125" y="1483175"/>
              <a:ext cx="249375" cy="308650"/>
            </a:xfrm>
            <a:custGeom>
              <a:avLst/>
              <a:gdLst/>
              <a:ahLst/>
              <a:cxnLst/>
              <a:rect l="l" t="t" r="r" b="b"/>
              <a:pathLst>
                <a:path w="9975" h="12346" extrusionOk="0">
                  <a:moveTo>
                    <a:pt x="9974" y="0"/>
                  </a:moveTo>
                  <a:lnTo>
                    <a:pt x="4204" y="3870"/>
                  </a:lnTo>
                  <a:cubicBezTo>
                    <a:pt x="4471" y="5905"/>
                    <a:pt x="4337" y="8039"/>
                    <a:pt x="1835" y="8640"/>
                  </a:cubicBezTo>
                  <a:cubicBezTo>
                    <a:pt x="1235" y="8773"/>
                    <a:pt x="735" y="9174"/>
                    <a:pt x="468" y="9741"/>
                  </a:cubicBezTo>
                  <a:cubicBezTo>
                    <a:pt x="1" y="10841"/>
                    <a:pt x="134" y="12109"/>
                    <a:pt x="2603" y="12309"/>
                  </a:cubicBezTo>
                  <a:cubicBezTo>
                    <a:pt x="2869" y="12333"/>
                    <a:pt x="3136" y="12345"/>
                    <a:pt x="3402" y="12345"/>
                  </a:cubicBezTo>
                  <a:cubicBezTo>
                    <a:pt x="5331" y="12345"/>
                    <a:pt x="7220" y="11714"/>
                    <a:pt x="8774" y="10541"/>
                  </a:cubicBezTo>
                  <a:cubicBezTo>
                    <a:pt x="9274" y="10174"/>
                    <a:pt x="9474" y="9474"/>
                    <a:pt x="9241" y="8907"/>
                  </a:cubicBezTo>
                  <a:cubicBezTo>
                    <a:pt x="8273" y="6505"/>
                    <a:pt x="9241" y="2369"/>
                    <a:pt x="99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4248200" y="1523200"/>
              <a:ext cx="86750" cy="95925"/>
            </a:xfrm>
            <a:custGeom>
              <a:avLst/>
              <a:gdLst/>
              <a:ahLst/>
              <a:cxnLst/>
              <a:rect l="l" t="t" r="r" b="b"/>
              <a:pathLst>
                <a:path w="3470" h="3837" extrusionOk="0">
                  <a:moveTo>
                    <a:pt x="3403" y="0"/>
                  </a:moveTo>
                  <a:lnTo>
                    <a:pt x="1" y="2269"/>
                  </a:lnTo>
                  <a:cubicBezTo>
                    <a:pt x="67" y="2802"/>
                    <a:pt x="101" y="3303"/>
                    <a:pt x="101" y="3837"/>
                  </a:cubicBezTo>
                  <a:cubicBezTo>
                    <a:pt x="1268" y="3803"/>
                    <a:pt x="3036" y="2702"/>
                    <a:pt x="3303" y="1468"/>
                  </a:cubicBezTo>
                  <a:cubicBezTo>
                    <a:pt x="3436" y="1001"/>
                    <a:pt x="3470" y="501"/>
                    <a:pt x="3403" y="0"/>
                  </a:cubicBezTo>
                  <a:close/>
                </a:path>
              </a:pathLst>
            </a:custGeom>
            <a:solidFill>
              <a:srgbClr val="9E5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156875" y="1227025"/>
              <a:ext cx="319850" cy="367775"/>
            </a:xfrm>
            <a:custGeom>
              <a:avLst/>
              <a:gdLst/>
              <a:ahLst/>
              <a:cxnLst/>
              <a:rect l="l" t="t" r="r" b="b"/>
              <a:pathLst>
                <a:path w="12794" h="14711" extrusionOk="0">
                  <a:moveTo>
                    <a:pt x="6881" y="1"/>
                  </a:moveTo>
                  <a:cubicBezTo>
                    <a:pt x="6600" y="1"/>
                    <a:pt x="6313" y="24"/>
                    <a:pt x="6022" y="72"/>
                  </a:cubicBezTo>
                  <a:cubicBezTo>
                    <a:pt x="2086" y="673"/>
                    <a:pt x="151" y="5977"/>
                    <a:pt x="51" y="9479"/>
                  </a:cubicBezTo>
                  <a:cubicBezTo>
                    <a:pt x="1" y="12410"/>
                    <a:pt x="2324" y="14710"/>
                    <a:pt x="4976" y="14710"/>
                  </a:cubicBezTo>
                  <a:cubicBezTo>
                    <a:pt x="5825" y="14710"/>
                    <a:pt x="6707" y="14475"/>
                    <a:pt x="7556" y="13949"/>
                  </a:cubicBezTo>
                  <a:cubicBezTo>
                    <a:pt x="9891" y="12515"/>
                    <a:pt x="10425" y="10346"/>
                    <a:pt x="11593" y="6744"/>
                  </a:cubicBezTo>
                  <a:cubicBezTo>
                    <a:pt x="12794" y="3386"/>
                    <a:pt x="10269" y="1"/>
                    <a:pt x="6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4145625" y="1271600"/>
              <a:ext cx="114275" cy="141550"/>
            </a:xfrm>
            <a:custGeom>
              <a:avLst/>
              <a:gdLst/>
              <a:ahLst/>
              <a:cxnLst/>
              <a:rect l="l" t="t" r="r" b="b"/>
              <a:pathLst>
                <a:path w="4571" h="5662" extrusionOk="0">
                  <a:moveTo>
                    <a:pt x="2836" y="224"/>
                  </a:moveTo>
                  <a:cubicBezTo>
                    <a:pt x="2970" y="224"/>
                    <a:pt x="3136" y="224"/>
                    <a:pt x="3270" y="291"/>
                  </a:cubicBezTo>
                  <a:cubicBezTo>
                    <a:pt x="3737" y="491"/>
                    <a:pt x="4104" y="925"/>
                    <a:pt x="4204" y="1458"/>
                  </a:cubicBezTo>
                  <a:cubicBezTo>
                    <a:pt x="4371" y="2125"/>
                    <a:pt x="4304" y="2793"/>
                    <a:pt x="4070" y="3460"/>
                  </a:cubicBezTo>
                  <a:cubicBezTo>
                    <a:pt x="3642" y="4658"/>
                    <a:pt x="2726" y="5466"/>
                    <a:pt x="1865" y="5466"/>
                  </a:cubicBezTo>
                  <a:cubicBezTo>
                    <a:pt x="1719" y="5466"/>
                    <a:pt x="1575" y="5443"/>
                    <a:pt x="1435" y="5394"/>
                  </a:cubicBezTo>
                  <a:cubicBezTo>
                    <a:pt x="968" y="5194"/>
                    <a:pt x="601" y="4761"/>
                    <a:pt x="501" y="4227"/>
                  </a:cubicBezTo>
                  <a:cubicBezTo>
                    <a:pt x="201" y="2859"/>
                    <a:pt x="701" y="1458"/>
                    <a:pt x="1802" y="591"/>
                  </a:cubicBezTo>
                  <a:cubicBezTo>
                    <a:pt x="2102" y="358"/>
                    <a:pt x="2436" y="224"/>
                    <a:pt x="2836" y="224"/>
                  </a:cubicBezTo>
                  <a:close/>
                  <a:moveTo>
                    <a:pt x="2769" y="0"/>
                  </a:moveTo>
                  <a:cubicBezTo>
                    <a:pt x="2384" y="0"/>
                    <a:pt x="1993" y="134"/>
                    <a:pt x="1669" y="424"/>
                  </a:cubicBezTo>
                  <a:cubicBezTo>
                    <a:pt x="534" y="1358"/>
                    <a:pt x="1" y="2826"/>
                    <a:pt x="301" y="4294"/>
                  </a:cubicBezTo>
                  <a:cubicBezTo>
                    <a:pt x="434" y="4861"/>
                    <a:pt x="835" y="5361"/>
                    <a:pt x="1368" y="5595"/>
                  </a:cubicBezTo>
                  <a:cubicBezTo>
                    <a:pt x="1535" y="5628"/>
                    <a:pt x="1702" y="5661"/>
                    <a:pt x="1869" y="5661"/>
                  </a:cubicBezTo>
                  <a:cubicBezTo>
                    <a:pt x="2836" y="5661"/>
                    <a:pt x="3837" y="4794"/>
                    <a:pt x="4270" y="3526"/>
                  </a:cubicBezTo>
                  <a:cubicBezTo>
                    <a:pt x="4537" y="2826"/>
                    <a:pt x="4571" y="2092"/>
                    <a:pt x="4404" y="1392"/>
                  </a:cubicBezTo>
                  <a:cubicBezTo>
                    <a:pt x="4271" y="526"/>
                    <a:pt x="3533" y="0"/>
                    <a:pt x="2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4249875" y="1309675"/>
              <a:ext cx="116775" cy="141000"/>
            </a:xfrm>
            <a:custGeom>
              <a:avLst/>
              <a:gdLst/>
              <a:ahLst/>
              <a:cxnLst/>
              <a:rect l="l" t="t" r="r" b="b"/>
              <a:pathLst>
                <a:path w="4671" h="5640" extrusionOk="0">
                  <a:moveTo>
                    <a:pt x="2936" y="202"/>
                  </a:moveTo>
                  <a:cubicBezTo>
                    <a:pt x="3069" y="202"/>
                    <a:pt x="3236" y="236"/>
                    <a:pt x="3369" y="269"/>
                  </a:cubicBezTo>
                  <a:cubicBezTo>
                    <a:pt x="3870" y="469"/>
                    <a:pt x="4203" y="903"/>
                    <a:pt x="4303" y="1436"/>
                  </a:cubicBezTo>
                  <a:cubicBezTo>
                    <a:pt x="4470" y="2104"/>
                    <a:pt x="4437" y="2804"/>
                    <a:pt x="4203" y="3438"/>
                  </a:cubicBezTo>
                  <a:cubicBezTo>
                    <a:pt x="3775" y="4636"/>
                    <a:pt x="2859" y="5444"/>
                    <a:pt x="1998" y="5444"/>
                  </a:cubicBezTo>
                  <a:cubicBezTo>
                    <a:pt x="1852" y="5444"/>
                    <a:pt x="1708" y="5421"/>
                    <a:pt x="1568" y="5373"/>
                  </a:cubicBezTo>
                  <a:cubicBezTo>
                    <a:pt x="601" y="5039"/>
                    <a:pt x="234" y="3605"/>
                    <a:pt x="734" y="2204"/>
                  </a:cubicBezTo>
                  <a:cubicBezTo>
                    <a:pt x="934" y="1570"/>
                    <a:pt x="1335" y="1003"/>
                    <a:pt x="1868" y="569"/>
                  </a:cubicBezTo>
                  <a:cubicBezTo>
                    <a:pt x="2169" y="336"/>
                    <a:pt x="2536" y="202"/>
                    <a:pt x="2936" y="202"/>
                  </a:cubicBezTo>
                  <a:close/>
                  <a:moveTo>
                    <a:pt x="2845" y="1"/>
                  </a:moveTo>
                  <a:cubicBezTo>
                    <a:pt x="2469" y="1"/>
                    <a:pt x="2088" y="127"/>
                    <a:pt x="1768" y="402"/>
                  </a:cubicBezTo>
                  <a:cubicBezTo>
                    <a:pt x="1201" y="836"/>
                    <a:pt x="768" y="1470"/>
                    <a:pt x="534" y="2137"/>
                  </a:cubicBezTo>
                  <a:cubicBezTo>
                    <a:pt x="0" y="3638"/>
                    <a:pt x="434" y="5172"/>
                    <a:pt x="1468" y="5573"/>
                  </a:cubicBezTo>
                  <a:cubicBezTo>
                    <a:pt x="1635" y="5606"/>
                    <a:pt x="1802" y="5639"/>
                    <a:pt x="1968" y="5639"/>
                  </a:cubicBezTo>
                  <a:cubicBezTo>
                    <a:pt x="2902" y="5639"/>
                    <a:pt x="3903" y="4772"/>
                    <a:pt x="4370" y="3505"/>
                  </a:cubicBezTo>
                  <a:cubicBezTo>
                    <a:pt x="4604" y="2837"/>
                    <a:pt x="4670" y="2070"/>
                    <a:pt x="4504" y="1370"/>
                  </a:cubicBezTo>
                  <a:cubicBezTo>
                    <a:pt x="4347" y="521"/>
                    <a:pt x="3607" y="1"/>
                    <a:pt x="2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4247375" y="1355900"/>
              <a:ext cx="20875" cy="10550"/>
            </a:xfrm>
            <a:custGeom>
              <a:avLst/>
              <a:gdLst/>
              <a:ahLst/>
              <a:cxnLst/>
              <a:rect l="l" t="t" r="r" b="b"/>
              <a:pathLst>
                <a:path w="835" h="422" extrusionOk="0">
                  <a:moveTo>
                    <a:pt x="237" y="0"/>
                  </a:moveTo>
                  <a:cubicBezTo>
                    <a:pt x="180" y="0"/>
                    <a:pt x="123" y="7"/>
                    <a:pt x="67" y="21"/>
                  </a:cubicBezTo>
                  <a:cubicBezTo>
                    <a:pt x="34" y="21"/>
                    <a:pt x="0" y="88"/>
                    <a:pt x="34" y="154"/>
                  </a:cubicBezTo>
                  <a:cubicBezTo>
                    <a:pt x="34" y="188"/>
                    <a:pt x="100" y="221"/>
                    <a:pt x="134" y="221"/>
                  </a:cubicBezTo>
                  <a:cubicBezTo>
                    <a:pt x="178" y="207"/>
                    <a:pt x="222" y="200"/>
                    <a:pt x="264" y="200"/>
                  </a:cubicBezTo>
                  <a:cubicBezTo>
                    <a:pt x="417" y="200"/>
                    <a:pt x="556" y="284"/>
                    <a:pt x="634" y="388"/>
                  </a:cubicBezTo>
                  <a:cubicBezTo>
                    <a:pt x="667" y="421"/>
                    <a:pt x="701" y="421"/>
                    <a:pt x="734" y="421"/>
                  </a:cubicBezTo>
                  <a:cubicBezTo>
                    <a:pt x="734" y="421"/>
                    <a:pt x="768" y="421"/>
                    <a:pt x="801" y="388"/>
                  </a:cubicBezTo>
                  <a:cubicBezTo>
                    <a:pt x="834" y="355"/>
                    <a:pt x="834" y="288"/>
                    <a:pt x="801" y="255"/>
                  </a:cubicBezTo>
                  <a:cubicBezTo>
                    <a:pt x="669" y="96"/>
                    <a:pt x="453" y="0"/>
                    <a:pt x="2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4351875" y="1398850"/>
              <a:ext cx="80650" cy="47650"/>
            </a:xfrm>
            <a:custGeom>
              <a:avLst/>
              <a:gdLst/>
              <a:ahLst/>
              <a:cxnLst/>
              <a:rect l="l" t="t" r="r" b="b"/>
              <a:pathLst>
                <a:path w="3226" h="1906" extrusionOk="0">
                  <a:moveTo>
                    <a:pt x="128" y="1"/>
                  </a:moveTo>
                  <a:cubicBezTo>
                    <a:pt x="19" y="1"/>
                    <a:pt x="0" y="174"/>
                    <a:pt x="123" y="204"/>
                  </a:cubicBezTo>
                  <a:cubicBezTo>
                    <a:pt x="123" y="204"/>
                    <a:pt x="924" y="371"/>
                    <a:pt x="3025" y="1906"/>
                  </a:cubicBezTo>
                  <a:lnTo>
                    <a:pt x="3092" y="1906"/>
                  </a:lnTo>
                  <a:cubicBezTo>
                    <a:pt x="3126" y="1906"/>
                    <a:pt x="3159" y="1906"/>
                    <a:pt x="3192" y="1872"/>
                  </a:cubicBezTo>
                  <a:cubicBezTo>
                    <a:pt x="3226" y="1839"/>
                    <a:pt x="3192" y="1772"/>
                    <a:pt x="3159" y="1739"/>
                  </a:cubicBezTo>
                  <a:cubicBezTo>
                    <a:pt x="991" y="171"/>
                    <a:pt x="190" y="4"/>
                    <a:pt x="157" y="4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4196700" y="1101925"/>
              <a:ext cx="398450" cy="369600"/>
            </a:xfrm>
            <a:custGeom>
              <a:avLst/>
              <a:gdLst/>
              <a:ahLst/>
              <a:cxnLst/>
              <a:rect l="l" t="t" r="r" b="b"/>
              <a:pathLst>
                <a:path w="15938" h="14784" extrusionOk="0">
                  <a:moveTo>
                    <a:pt x="4940" y="0"/>
                  </a:moveTo>
                  <a:cubicBezTo>
                    <a:pt x="3062" y="0"/>
                    <a:pt x="393" y="1194"/>
                    <a:pt x="159" y="3809"/>
                  </a:cubicBezTo>
                  <a:cubicBezTo>
                    <a:pt x="1" y="5648"/>
                    <a:pt x="1259" y="6854"/>
                    <a:pt x="2587" y="6854"/>
                  </a:cubicBezTo>
                  <a:cubicBezTo>
                    <a:pt x="2656" y="6854"/>
                    <a:pt x="2725" y="6851"/>
                    <a:pt x="2795" y="6844"/>
                  </a:cubicBezTo>
                  <a:cubicBezTo>
                    <a:pt x="2938" y="6829"/>
                    <a:pt x="3069" y="6822"/>
                    <a:pt x="3191" y="6822"/>
                  </a:cubicBezTo>
                  <a:cubicBezTo>
                    <a:pt x="5184" y="6822"/>
                    <a:pt x="4598" y="8716"/>
                    <a:pt x="8823" y="8716"/>
                  </a:cubicBezTo>
                  <a:cubicBezTo>
                    <a:pt x="8923" y="8716"/>
                    <a:pt x="9026" y="8714"/>
                    <a:pt x="9132" y="8712"/>
                  </a:cubicBezTo>
                  <a:lnTo>
                    <a:pt x="9132" y="8712"/>
                  </a:lnTo>
                  <a:cubicBezTo>
                    <a:pt x="7932" y="10180"/>
                    <a:pt x="9399" y="10847"/>
                    <a:pt x="8432" y="11448"/>
                  </a:cubicBezTo>
                  <a:cubicBezTo>
                    <a:pt x="7565" y="12015"/>
                    <a:pt x="6197" y="13482"/>
                    <a:pt x="7598" y="14783"/>
                  </a:cubicBezTo>
                  <a:cubicBezTo>
                    <a:pt x="9099" y="14683"/>
                    <a:pt x="10533" y="14316"/>
                    <a:pt x="11934" y="13749"/>
                  </a:cubicBezTo>
                  <a:cubicBezTo>
                    <a:pt x="14069" y="12749"/>
                    <a:pt x="15937" y="9013"/>
                    <a:pt x="12568" y="8179"/>
                  </a:cubicBezTo>
                  <a:cubicBezTo>
                    <a:pt x="12835" y="4943"/>
                    <a:pt x="10700" y="6277"/>
                    <a:pt x="8999" y="4743"/>
                  </a:cubicBezTo>
                  <a:cubicBezTo>
                    <a:pt x="7798" y="3642"/>
                    <a:pt x="8232" y="2508"/>
                    <a:pt x="5963" y="2308"/>
                  </a:cubicBezTo>
                  <a:cubicBezTo>
                    <a:pt x="5063" y="2208"/>
                    <a:pt x="4663" y="1007"/>
                    <a:pt x="6664" y="640"/>
                  </a:cubicBezTo>
                  <a:cubicBezTo>
                    <a:pt x="6404" y="220"/>
                    <a:pt x="5744" y="0"/>
                    <a:pt x="49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481700" y="1238000"/>
              <a:ext cx="85925" cy="70000"/>
            </a:xfrm>
            <a:custGeom>
              <a:avLst/>
              <a:gdLst/>
              <a:ahLst/>
              <a:cxnLst/>
              <a:rect l="l" t="t" r="r" b="b"/>
              <a:pathLst>
                <a:path w="3437" h="2800" extrusionOk="0">
                  <a:moveTo>
                    <a:pt x="2402" y="0"/>
                  </a:moveTo>
                  <a:lnTo>
                    <a:pt x="2402" y="0"/>
                  </a:lnTo>
                  <a:cubicBezTo>
                    <a:pt x="2569" y="1435"/>
                    <a:pt x="1435" y="2669"/>
                    <a:pt x="1" y="2669"/>
                  </a:cubicBezTo>
                  <a:cubicBezTo>
                    <a:pt x="388" y="2755"/>
                    <a:pt x="757" y="2799"/>
                    <a:pt x="1093" y="2799"/>
                  </a:cubicBezTo>
                  <a:cubicBezTo>
                    <a:pt x="2583" y="2799"/>
                    <a:pt x="3437" y="1933"/>
                    <a:pt x="2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4364375" y="1427350"/>
              <a:ext cx="114025" cy="93400"/>
            </a:xfrm>
            <a:custGeom>
              <a:avLst/>
              <a:gdLst/>
              <a:ahLst/>
              <a:cxnLst/>
              <a:rect l="l" t="t" r="r" b="b"/>
              <a:pathLst>
                <a:path w="4561" h="3736" extrusionOk="0">
                  <a:moveTo>
                    <a:pt x="3120" y="1"/>
                  </a:moveTo>
                  <a:cubicBezTo>
                    <a:pt x="2229" y="1"/>
                    <a:pt x="1198" y="900"/>
                    <a:pt x="691" y="1633"/>
                  </a:cubicBezTo>
                  <a:cubicBezTo>
                    <a:pt x="0" y="2619"/>
                    <a:pt x="120" y="3735"/>
                    <a:pt x="1241" y="3735"/>
                  </a:cubicBezTo>
                  <a:cubicBezTo>
                    <a:pt x="1258" y="3735"/>
                    <a:pt x="1274" y="3735"/>
                    <a:pt x="1291" y="3734"/>
                  </a:cubicBezTo>
                  <a:cubicBezTo>
                    <a:pt x="2192" y="3668"/>
                    <a:pt x="3026" y="3267"/>
                    <a:pt x="3693" y="2634"/>
                  </a:cubicBezTo>
                  <a:cubicBezTo>
                    <a:pt x="4494" y="1800"/>
                    <a:pt x="4560" y="532"/>
                    <a:pt x="3593" y="98"/>
                  </a:cubicBezTo>
                  <a:cubicBezTo>
                    <a:pt x="3443" y="31"/>
                    <a:pt x="3284" y="1"/>
                    <a:pt x="31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399150" y="1453100"/>
              <a:ext cx="70900" cy="63500"/>
            </a:xfrm>
            <a:custGeom>
              <a:avLst/>
              <a:gdLst/>
              <a:ahLst/>
              <a:cxnLst/>
              <a:rect l="l" t="t" r="r" b="b"/>
              <a:pathLst>
                <a:path w="2836" h="2540" extrusionOk="0">
                  <a:moveTo>
                    <a:pt x="1738" y="0"/>
                  </a:moveTo>
                  <a:cubicBezTo>
                    <a:pt x="1375" y="0"/>
                    <a:pt x="965" y="172"/>
                    <a:pt x="634" y="503"/>
                  </a:cubicBezTo>
                  <a:cubicBezTo>
                    <a:pt x="100" y="1037"/>
                    <a:pt x="0" y="1837"/>
                    <a:pt x="401" y="2271"/>
                  </a:cubicBezTo>
                  <a:cubicBezTo>
                    <a:pt x="582" y="2452"/>
                    <a:pt x="826" y="2540"/>
                    <a:pt x="1089" y="2540"/>
                  </a:cubicBezTo>
                  <a:cubicBezTo>
                    <a:pt x="1456" y="2540"/>
                    <a:pt x="1857" y="2368"/>
                    <a:pt x="2169" y="2037"/>
                  </a:cubicBezTo>
                  <a:cubicBezTo>
                    <a:pt x="2736" y="1504"/>
                    <a:pt x="2836" y="703"/>
                    <a:pt x="2402" y="269"/>
                  </a:cubicBezTo>
                  <a:cubicBezTo>
                    <a:pt x="2235" y="88"/>
                    <a:pt x="1998" y="0"/>
                    <a:pt x="17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4229025" y="1504100"/>
              <a:ext cx="45175" cy="35600"/>
            </a:xfrm>
            <a:custGeom>
              <a:avLst/>
              <a:gdLst/>
              <a:ahLst/>
              <a:cxnLst/>
              <a:rect l="l" t="t" r="r" b="b"/>
              <a:pathLst>
                <a:path w="1807" h="1424" extrusionOk="0">
                  <a:moveTo>
                    <a:pt x="937" y="1"/>
                  </a:moveTo>
                  <a:cubicBezTo>
                    <a:pt x="871" y="1"/>
                    <a:pt x="803" y="10"/>
                    <a:pt x="734" y="31"/>
                  </a:cubicBezTo>
                  <a:cubicBezTo>
                    <a:pt x="134" y="197"/>
                    <a:pt x="0" y="965"/>
                    <a:pt x="501" y="1332"/>
                  </a:cubicBezTo>
                  <a:cubicBezTo>
                    <a:pt x="625" y="1393"/>
                    <a:pt x="758" y="1423"/>
                    <a:pt x="889" y="1423"/>
                  </a:cubicBezTo>
                  <a:cubicBezTo>
                    <a:pt x="1182" y="1423"/>
                    <a:pt x="1463" y="1274"/>
                    <a:pt x="1602" y="998"/>
                  </a:cubicBezTo>
                  <a:cubicBezTo>
                    <a:pt x="1807" y="499"/>
                    <a:pt x="1419" y="1"/>
                    <a:pt x="9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245375" y="1489425"/>
              <a:ext cx="182150" cy="42150"/>
            </a:xfrm>
            <a:custGeom>
              <a:avLst/>
              <a:gdLst/>
              <a:ahLst/>
              <a:cxnLst/>
              <a:rect l="l" t="t" r="r" b="b"/>
              <a:pathLst>
                <a:path w="7286" h="1686" extrusionOk="0">
                  <a:moveTo>
                    <a:pt x="7052" y="0"/>
                  </a:moveTo>
                  <a:cubicBezTo>
                    <a:pt x="7002" y="0"/>
                    <a:pt x="6952" y="17"/>
                    <a:pt x="6919" y="51"/>
                  </a:cubicBezTo>
                  <a:cubicBezTo>
                    <a:pt x="6068" y="854"/>
                    <a:pt x="4146" y="1256"/>
                    <a:pt x="2374" y="1256"/>
                  </a:cubicBezTo>
                  <a:cubicBezTo>
                    <a:pt x="1645" y="1256"/>
                    <a:pt x="941" y="1187"/>
                    <a:pt x="347" y="1051"/>
                  </a:cubicBezTo>
                  <a:cubicBezTo>
                    <a:pt x="327" y="1046"/>
                    <a:pt x="307" y="1044"/>
                    <a:pt x="289" y="1044"/>
                  </a:cubicBezTo>
                  <a:cubicBezTo>
                    <a:pt x="67" y="1044"/>
                    <a:pt x="1" y="1390"/>
                    <a:pt x="247" y="1452"/>
                  </a:cubicBezTo>
                  <a:cubicBezTo>
                    <a:pt x="948" y="1618"/>
                    <a:pt x="1681" y="1685"/>
                    <a:pt x="2382" y="1685"/>
                  </a:cubicBezTo>
                  <a:cubicBezTo>
                    <a:pt x="4250" y="1685"/>
                    <a:pt x="6285" y="1251"/>
                    <a:pt x="7185" y="351"/>
                  </a:cubicBezTo>
                  <a:cubicBezTo>
                    <a:pt x="7285" y="251"/>
                    <a:pt x="7285" y="117"/>
                    <a:pt x="7185" y="51"/>
                  </a:cubicBezTo>
                  <a:cubicBezTo>
                    <a:pt x="7152" y="17"/>
                    <a:pt x="7102" y="0"/>
                    <a:pt x="70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4283225" y="1368600"/>
              <a:ext cx="21700" cy="27150"/>
            </a:xfrm>
            <a:custGeom>
              <a:avLst/>
              <a:gdLst/>
              <a:ahLst/>
              <a:cxnLst/>
              <a:rect l="l" t="t" r="r" b="b"/>
              <a:pathLst>
                <a:path w="868" h="1086" extrusionOk="0">
                  <a:moveTo>
                    <a:pt x="554" y="0"/>
                  </a:moveTo>
                  <a:cubicBezTo>
                    <a:pt x="375" y="0"/>
                    <a:pt x="188" y="182"/>
                    <a:pt x="101" y="414"/>
                  </a:cubicBezTo>
                  <a:cubicBezTo>
                    <a:pt x="1" y="714"/>
                    <a:pt x="67" y="1014"/>
                    <a:pt x="268" y="1081"/>
                  </a:cubicBezTo>
                  <a:cubicBezTo>
                    <a:pt x="284" y="1084"/>
                    <a:pt x="302" y="1085"/>
                    <a:pt x="319" y="1085"/>
                  </a:cubicBezTo>
                  <a:cubicBezTo>
                    <a:pt x="506" y="1085"/>
                    <a:pt x="710" y="922"/>
                    <a:pt x="801" y="647"/>
                  </a:cubicBezTo>
                  <a:cubicBezTo>
                    <a:pt x="868" y="347"/>
                    <a:pt x="801" y="80"/>
                    <a:pt x="634" y="13"/>
                  </a:cubicBezTo>
                  <a:cubicBezTo>
                    <a:pt x="608" y="5"/>
                    <a:pt x="581" y="0"/>
                    <a:pt x="5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4193175" y="1337125"/>
              <a:ext cx="22525" cy="27150"/>
            </a:xfrm>
            <a:custGeom>
              <a:avLst/>
              <a:gdLst/>
              <a:ahLst/>
              <a:cxnLst/>
              <a:rect l="l" t="t" r="r" b="b"/>
              <a:pathLst>
                <a:path w="901" h="1086" extrusionOk="0">
                  <a:moveTo>
                    <a:pt x="590" y="1"/>
                  </a:moveTo>
                  <a:cubicBezTo>
                    <a:pt x="423" y="1"/>
                    <a:pt x="192" y="164"/>
                    <a:pt x="100" y="438"/>
                  </a:cubicBezTo>
                  <a:cubicBezTo>
                    <a:pt x="0" y="739"/>
                    <a:pt x="100" y="1006"/>
                    <a:pt x="267" y="1072"/>
                  </a:cubicBezTo>
                  <a:cubicBezTo>
                    <a:pt x="293" y="1081"/>
                    <a:pt x="320" y="1085"/>
                    <a:pt x="347" y="1085"/>
                  </a:cubicBezTo>
                  <a:cubicBezTo>
                    <a:pt x="526" y="1085"/>
                    <a:pt x="714" y="904"/>
                    <a:pt x="801" y="672"/>
                  </a:cubicBezTo>
                  <a:cubicBezTo>
                    <a:pt x="901" y="372"/>
                    <a:pt x="834" y="72"/>
                    <a:pt x="634" y="5"/>
                  </a:cubicBezTo>
                  <a:cubicBezTo>
                    <a:pt x="620" y="2"/>
                    <a:pt x="605" y="1"/>
                    <a:pt x="5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180650" y="1378100"/>
              <a:ext cx="65075" cy="62575"/>
            </a:xfrm>
            <a:custGeom>
              <a:avLst/>
              <a:gdLst/>
              <a:ahLst/>
              <a:cxnLst/>
              <a:rect l="l" t="t" r="r" b="b"/>
              <a:pathLst>
                <a:path w="2603" h="2503" extrusionOk="0">
                  <a:moveTo>
                    <a:pt x="2603" y="0"/>
                  </a:moveTo>
                  <a:lnTo>
                    <a:pt x="2603" y="0"/>
                  </a:lnTo>
                  <a:cubicBezTo>
                    <a:pt x="1702" y="467"/>
                    <a:pt x="835" y="968"/>
                    <a:pt x="1" y="1535"/>
                  </a:cubicBezTo>
                  <a:cubicBezTo>
                    <a:pt x="201" y="2235"/>
                    <a:pt x="1302" y="2502"/>
                    <a:pt x="1302" y="2502"/>
                  </a:cubicBezTo>
                  <a:lnTo>
                    <a:pt x="2603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4213175" y="1464275"/>
              <a:ext cx="61750" cy="11725"/>
            </a:xfrm>
            <a:custGeom>
              <a:avLst/>
              <a:gdLst/>
              <a:ahLst/>
              <a:cxnLst/>
              <a:rect l="l" t="t" r="r" b="b"/>
              <a:pathLst>
                <a:path w="2470" h="469" extrusionOk="0">
                  <a:moveTo>
                    <a:pt x="2390" y="1"/>
                  </a:moveTo>
                  <a:cubicBezTo>
                    <a:pt x="2369" y="1"/>
                    <a:pt x="2350" y="9"/>
                    <a:pt x="2336" y="22"/>
                  </a:cubicBezTo>
                  <a:cubicBezTo>
                    <a:pt x="1977" y="210"/>
                    <a:pt x="1592" y="302"/>
                    <a:pt x="1208" y="302"/>
                  </a:cubicBezTo>
                  <a:cubicBezTo>
                    <a:pt x="842" y="302"/>
                    <a:pt x="476" y="219"/>
                    <a:pt x="134" y="56"/>
                  </a:cubicBezTo>
                  <a:cubicBezTo>
                    <a:pt x="124" y="46"/>
                    <a:pt x="112" y="42"/>
                    <a:pt x="98" y="42"/>
                  </a:cubicBezTo>
                  <a:cubicBezTo>
                    <a:pt x="65" y="42"/>
                    <a:pt x="24" y="66"/>
                    <a:pt x="1" y="89"/>
                  </a:cubicBezTo>
                  <a:cubicBezTo>
                    <a:pt x="1" y="123"/>
                    <a:pt x="1" y="189"/>
                    <a:pt x="34" y="223"/>
                  </a:cubicBezTo>
                  <a:cubicBezTo>
                    <a:pt x="167" y="256"/>
                    <a:pt x="301" y="323"/>
                    <a:pt x="434" y="356"/>
                  </a:cubicBezTo>
                  <a:cubicBezTo>
                    <a:pt x="672" y="431"/>
                    <a:pt x="924" y="469"/>
                    <a:pt x="1179" y="469"/>
                  </a:cubicBezTo>
                  <a:cubicBezTo>
                    <a:pt x="1604" y="469"/>
                    <a:pt x="2040" y="364"/>
                    <a:pt x="2436" y="156"/>
                  </a:cubicBezTo>
                  <a:cubicBezTo>
                    <a:pt x="2469" y="156"/>
                    <a:pt x="2469" y="89"/>
                    <a:pt x="2469" y="56"/>
                  </a:cubicBezTo>
                  <a:cubicBezTo>
                    <a:pt x="2450" y="17"/>
                    <a:pt x="2419" y="1"/>
                    <a:pt x="23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4316575" y="1337025"/>
              <a:ext cx="35900" cy="35050"/>
            </a:xfrm>
            <a:custGeom>
              <a:avLst/>
              <a:gdLst/>
              <a:ahLst/>
              <a:cxnLst/>
              <a:rect l="l" t="t" r="r" b="b"/>
              <a:pathLst>
                <a:path w="1436" h="1402" extrusionOk="0">
                  <a:moveTo>
                    <a:pt x="215" y="0"/>
                  </a:moveTo>
                  <a:cubicBezTo>
                    <a:pt x="134" y="0"/>
                    <a:pt x="62" y="60"/>
                    <a:pt x="34" y="142"/>
                  </a:cubicBezTo>
                  <a:cubicBezTo>
                    <a:pt x="1" y="242"/>
                    <a:pt x="68" y="342"/>
                    <a:pt x="168" y="342"/>
                  </a:cubicBezTo>
                  <a:cubicBezTo>
                    <a:pt x="601" y="509"/>
                    <a:pt x="935" y="843"/>
                    <a:pt x="1068" y="1276"/>
                  </a:cubicBezTo>
                  <a:cubicBezTo>
                    <a:pt x="1102" y="1343"/>
                    <a:pt x="1135" y="1376"/>
                    <a:pt x="1202" y="1376"/>
                  </a:cubicBezTo>
                  <a:cubicBezTo>
                    <a:pt x="1219" y="1393"/>
                    <a:pt x="1235" y="1401"/>
                    <a:pt x="1252" y="1401"/>
                  </a:cubicBezTo>
                  <a:cubicBezTo>
                    <a:pt x="1269" y="1401"/>
                    <a:pt x="1285" y="1393"/>
                    <a:pt x="1302" y="1376"/>
                  </a:cubicBezTo>
                  <a:cubicBezTo>
                    <a:pt x="1402" y="1343"/>
                    <a:pt x="1435" y="1243"/>
                    <a:pt x="1402" y="1176"/>
                  </a:cubicBezTo>
                  <a:cubicBezTo>
                    <a:pt x="1235" y="609"/>
                    <a:pt x="802" y="176"/>
                    <a:pt x="268" y="9"/>
                  </a:cubicBezTo>
                  <a:cubicBezTo>
                    <a:pt x="250" y="3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4193175" y="1299350"/>
              <a:ext cx="47550" cy="14350"/>
            </a:xfrm>
            <a:custGeom>
              <a:avLst/>
              <a:gdLst/>
              <a:ahLst/>
              <a:cxnLst/>
              <a:rect l="l" t="t" r="r" b="b"/>
              <a:pathLst>
                <a:path w="1902" h="574" extrusionOk="0">
                  <a:moveTo>
                    <a:pt x="1009" y="1"/>
                  </a:moveTo>
                  <a:cubicBezTo>
                    <a:pt x="701" y="1"/>
                    <a:pt x="391" y="85"/>
                    <a:pt x="100" y="248"/>
                  </a:cubicBezTo>
                  <a:cubicBezTo>
                    <a:pt x="0" y="315"/>
                    <a:pt x="0" y="482"/>
                    <a:pt x="100" y="548"/>
                  </a:cubicBezTo>
                  <a:lnTo>
                    <a:pt x="134" y="548"/>
                  </a:lnTo>
                  <a:cubicBezTo>
                    <a:pt x="150" y="565"/>
                    <a:pt x="175" y="573"/>
                    <a:pt x="204" y="573"/>
                  </a:cubicBezTo>
                  <a:cubicBezTo>
                    <a:pt x="234" y="573"/>
                    <a:pt x="267" y="565"/>
                    <a:pt x="300" y="548"/>
                  </a:cubicBezTo>
                  <a:cubicBezTo>
                    <a:pt x="523" y="418"/>
                    <a:pt x="767" y="350"/>
                    <a:pt x="1015" y="350"/>
                  </a:cubicBezTo>
                  <a:cubicBezTo>
                    <a:pt x="1211" y="350"/>
                    <a:pt x="1409" y="393"/>
                    <a:pt x="1601" y="482"/>
                  </a:cubicBezTo>
                  <a:cubicBezTo>
                    <a:pt x="1628" y="491"/>
                    <a:pt x="1655" y="495"/>
                    <a:pt x="1680" y="495"/>
                  </a:cubicBezTo>
                  <a:cubicBezTo>
                    <a:pt x="1750" y="495"/>
                    <a:pt x="1810" y="464"/>
                    <a:pt x="1835" y="415"/>
                  </a:cubicBezTo>
                  <a:cubicBezTo>
                    <a:pt x="1901" y="315"/>
                    <a:pt x="1868" y="215"/>
                    <a:pt x="1768" y="182"/>
                  </a:cubicBezTo>
                  <a:cubicBezTo>
                    <a:pt x="1525" y="60"/>
                    <a:pt x="1267" y="1"/>
                    <a:pt x="1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551875" y="1309725"/>
              <a:ext cx="153475" cy="127600"/>
            </a:xfrm>
            <a:custGeom>
              <a:avLst/>
              <a:gdLst/>
              <a:ahLst/>
              <a:cxnLst/>
              <a:rect l="l" t="t" r="r" b="b"/>
              <a:pathLst>
                <a:path w="6139" h="5104" extrusionOk="0">
                  <a:moveTo>
                    <a:pt x="3803" y="0"/>
                  </a:moveTo>
                  <a:lnTo>
                    <a:pt x="0" y="2602"/>
                  </a:lnTo>
                  <a:lnTo>
                    <a:pt x="2903" y="5104"/>
                  </a:lnTo>
                  <a:lnTo>
                    <a:pt x="5004" y="4103"/>
                  </a:lnTo>
                  <a:cubicBezTo>
                    <a:pt x="6138" y="2602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3519576" y="1253626"/>
              <a:ext cx="128450" cy="121375"/>
            </a:xfrm>
            <a:custGeom>
              <a:avLst/>
              <a:gdLst/>
              <a:ahLst/>
              <a:cxnLst/>
              <a:rect l="l" t="t" r="r" b="b"/>
              <a:pathLst>
                <a:path w="5138" h="4855" extrusionOk="0">
                  <a:moveTo>
                    <a:pt x="3014" y="1"/>
                  </a:moveTo>
                  <a:cubicBezTo>
                    <a:pt x="2832" y="1"/>
                    <a:pt x="2646" y="39"/>
                    <a:pt x="2469" y="118"/>
                  </a:cubicBezTo>
                  <a:lnTo>
                    <a:pt x="1001" y="785"/>
                  </a:lnTo>
                  <a:cubicBezTo>
                    <a:pt x="300" y="1119"/>
                    <a:pt x="0" y="1919"/>
                    <a:pt x="334" y="2620"/>
                  </a:cubicBezTo>
                  <a:lnTo>
                    <a:pt x="1334" y="4855"/>
                  </a:lnTo>
                  <a:lnTo>
                    <a:pt x="5137" y="2253"/>
                  </a:lnTo>
                  <a:lnTo>
                    <a:pt x="4103" y="618"/>
                  </a:lnTo>
                  <a:cubicBezTo>
                    <a:pt x="3868" y="218"/>
                    <a:pt x="3450" y="1"/>
                    <a:pt x="3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3321900" y="1807950"/>
              <a:ext cx="742025" cy="252325"/>
            </a:xfrm>
            <a:custGeom>
              <a:avLst/>
              <a:gdLst/>
              <a:ahLst/>
              <a:cxnLst/>
              <a:rect l="l" t="t" r="r" b="b"/>
              <a:pathLst>
                <a:path w="29681" h="10093" extrusionOk="0">
                  <a:moveTo>
                    <a:pt x="1925" y="1"/>
                  </a:moveTo>
                  <a:cubicBezTo>
                    <a:pt x="770" y="1"/>
                    <a:pt x="0" y="1517"/>
                    <a:pt x="994" y="2454"/>
                  </a:cubicBezTo>
                  <a:cubicBezTo>
                    <a:pt x="1894" y="3254"/>
                    <a:pt x="2795" y="3988"/>
                    <a:pt x="3762" y="4689"/>
                  </a:cubicBezTo>
                  <a:cubicBezTo>
                    <a:pt x="4696" y="5389"/>
                    <a:pt x="5664" y="6056"/>
                    <a:pt x="6664" y="6723"/>
                  </a:cubicBezTo>
                  <a:cubicBezTo>
                    <a:pt x="7665" y="7357"/>
                    <a:pt x="8699" y="7958"/>
                    <a:pt x="9800" y="8525"/>
                  </a:cubicBezTo>
                  <a:cubicBezTo>
                    <a:pt x="10901" y="9125"/>
                    <a:pt x="12102" y="9592"/>
                    <a:pt x="13302" y="9992"/>
                  </a:cubicBezTo>
                  <a:cubicBezTo>
                    <a:pt x="13569" y="10059"/>
                    <a:pt x="13803" y="10093"/>
                    <a:pt x="14070" y="10093"/>
                  </a:cubicBezTo>
                  <a:lnTo>
                    <a:pt x="14236" y="10093"/>
                  </a:lnTo>
                  <a:cubicBezTo>
                    <a:pt x="15437" y="9992"/>
                    <a:pt x="16605" y="9826"/>
                    <a:pt x="17772" y="9626"/>
                  </a:cubicBezTo>
                  <a:cubicBezTo>
                    <a:pt x="18373" y="9525"/>
                    <a:pt x="18940" y="9392"/>
                    <a:pt x="19507" y="9259"/>
                  </a:cubicBezTo>
                  <a:cubicBezTo>
                    <a:pt x="20107" y="9125"/>
                    <a:pt x="20674" y="8958"/>
                    <a:pt x="21208" y="8792"/>
                  </a:cubicBezTo>
                  <a:cubicBezTo>
                    <a:pt x="22342" y="8491"/>
                    <a:pt x="23443" y="8091"/>
                    <a:pt x="24544" y="7657"/>
                  </a:cubicBezTo>
                  <a:cubicBezTo>
                    <a:pt x="25111" y="7457"/>
                    <a:pt x="25645" y="7257"/>
                    <a:pt x="26178" y="6990"/>
                  </a:cubicBezTo>
                  <a:cubicBezTo>
                    <a:pt x="26445" y="6857"/>
                    <a:pt x="26712" y="6723"/>
                    <a:pt x="26979" y="6590"/>
                  </a:cubicBezTo>
                  <a:cubicBezTo>
                    <a:pt x="27246" y="6457"/>
                    <a:pt x="27513" y="6323"/>
                    <a:pt x="27813" y="6156"/>
                  </a:cubicBezTo>
                  <a:cubicBezTo>
                    <a:pt x="29147" y="5456"/>
                    <a:pt x="29681" y="3821"/>
                    <a:pt x="29014" y="2454"/>
                  </a:cubicBezTo>
                  <a:cubicBezTo>
                    <a:pt x="28528" y="1433"/>
                    <a:pt x="27511" y="820"/>
                    <a:pt x="26453" y="820"/>
                  </a:cubicBezTo>
                  <a:cubicBezTo>
                    <a:pt x="26058" y="820"/>
                    <a:pt x="25658" y="905"/>
                    <a:pt x="25278" y="1086"/>
                  </a:cubicBezTo>
                  <a:lnTo>
                    <a:pt x="25144" y="1153"/>
                  </a:lnTo>
                  <a:lnTo>
                    <a:pt x="24510" y="1453"/>
                  </a:lnTo>
                  <a:lnTo>
                    <a:pt x="23810" y="1753"/>
                  </a:lnTo>
                  <a:cubicBezTo>
                    <a:pt x="23343" y="1953"/>
                    <a:pt x="22876" y="2187"/>
                    <a:pt x="22409" y="2354"/>
                  </a:cubicBezTo>
                  <a:cubicBezTo>
                    <a:pt x="21442" y="2787"/>
                    <a:pt x="20508" y="3121"/>
                    <a:pt x="19540" y="3454"/>
                  </a:cubicBezTo>
                  <a:cubicBezTo>
                    <a:pt x="18573" y="3788"/>
                    <a:pt x="17572" y="4088"/>
                    <a:pt x="16605" y="4355"/>
                  </a:cubicBezTo>
                  <a:cubicBezTo>
                    <a:pt x="15737" y="4589"/>
                    <a:pt x="14870" y="4755"/>
                    <a:pt x="14003" y="4922"/>
                  </a:cubicBezTo>
                  <a:cubicBezTo>
                    <a:pt x="13269" y="4722"/>
                    <a:pt x="12468" y="4488"/>
                    <a:pt x="11668" y="4188"/>
                  </a:cubicBezTo>
                  <a:cubicBezTo>
                    <a:pt x="10701" y="3821"/>
                    <a:pt x="9666" y="3421"/>
                    <a:pt x="8666" y="2954"/>
                  </a:cubicBezTo>
                  <a:cubicBezTo>
                    <a:pt x="7665" y="2520"/>
                    <a:pt x="6631" y="2053"/>
                    <a:pt x="5630" y="1586"/>
                  </a:cubicBezTo>
                  <a:lnTo>
                    <a:pt x="2595" y="152"/>
                  </a:lnTo>
                  <a:lnTo>
                    <a:pt x="2561" y="152"/>
                  </a:lnTo>
                  <a:cubicBezTo>
                    <a:pt x="2342" y="48"/>
                    <a:pt x="2128" y="1"/>
                    <a:pt x="1925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3790375" y="1776625"/>
              <a:ext cx="353300" cy="298650"/>
            </a:xfrm>
            <a:custGeom>
              <a:avLst/>
              <a:gdLst/>
              <a:ahLst/>
              <a:cxnLst/>
              <a:rect l="l" t="t" r="r" b="b"/>
              <a:pathLst>
                <a:path w="14132" h="11946" extrusionOk="0">
                  <a:moveTo>
                    <a:pt x="10980" y="0"/>
                  </a:moveTo>
                  <a:cubicBezTo>
                    <a:pt x="10687" y="0"/>
                    <a:pt x="10363" y="54"/>
                    <a:pt x="10008" y="171"/>
                  </a:cubicBezTo>
                  <a:cubicBezTo>
                    <a:pt x="6572" y="1372"/>
                    <a:pt x="3236" y="2773"/>
                    <a:pt x="1" y="4441"/>
                  </a:cubicBezTo>
                  <a:cubicBezTo>
                    <a:pt x="835" y="7276"/>
                    <a:pt x="2369" y="9878"/>
                    <a:pt x="4504" y="11946"/>
                  </a:cubicBezTo>
                  <a:cubicBezTo>
                    <a:pt x="4504" y="11946"/>
                    <a:pt x="6305" y="11846"/>
                    <a:pt x="9974" y="9077"/>
                  </a:cubicBezTo>
                  <a:cubicBezTo>
                    <a:pt x="13728" y="6270"/>
                    <a:pt x="14131" y="0"/>
                    <a:pt x="10980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3274175" y="1764200"/>
              <a:ext cx="121775" cy="114275"/>
            </a:xfrm>
            <a:custGeom>
              <a:avLst/>
              <a:gdLst/>
              <a:ahLst/>
              <a:cxnLst/>
              <a:rect l="l" t="t" r="r" b="b"/>
              <a:pathLst>
                <a:path w="4871" h="4571" extrusionOk="0">
                  <a:moveTo>
                    <a:pt x="1535" y="1"/>
                  </a:moveTo>
                  <a:lnTo>
                    <a:pt x="1" y="4237"/>
                  </a:lnTo>
                  <a:lnTo>
                    <a:pt x="3737" y="4571"/>
                  </a:lnTo>
                  <a:lnTo>
                    <a:pt x="4837" y="2603"/>
                  </a:lnTo>
                  <a:cubicBezTo>
                    <a:pt x="4871" y="735"/>
                    <a:pt x="1535" y="1"/>
                    <a:pt x="15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3201851" y="1745001"/>
              <a:ext cx="111750" cy="126200"/>
            </a:xfrm>
            <a:custGeom>
              <a:avLst/>
              <a:gdLst/>
              <a:ahLst/>
              <a:cxnLst/>
              <a:rect l="l" t="t" r="r" b="b"/>
              <a:pathLst>
                <a:path w="4470" h="5048" extrusionOk="0">
                  <a:moveTo>
                    <a:pt x="2225" y="0"/>
                  </a:moveTo>
                  <a:cubicBezTo>
                    <a:pt x="1790" y="0"/>
                    <a:pt x="1384" y="235"/>
                    <a:pt x="1168" y="644"/>
                  </a:cubicBezTo>
                  <a:lnTo>
                    <a:pt x="367" y="2012"/>
                  </a:lnTo>
                  <a:cubicBezTo>
                    <a:pt x="0" y="2679"/>
                    <a:pt x="234" y="3479"/>
                    <a:pt x="901" y="3846"/>
                  </a:cubicBezTo>
                  <a:lnTo>
                    <a:pt x="2936" y="5047"/>
                  </a:lnTo>
                  <a:lnTo>
                    <a:pt x="4470" y="811"/>
                  </a:lnTo>
                  <a:lnTo>
                    <a:pt x="2735" y="110"/>
                  </a:lnTo>
                  <a:cubicBezTo>
                    <a:pt x="2567" y="36"/>
                    <a:pt x="2394" y="0"/>
                    <a:pt x="22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2112525" y="2701550"/>
              <a:ext cx="3367425" cy="54225"/>
            </a:xfrm>
            <a:custGeom>
              <a:avLst/>
              <a:gdLst/>
              <a:ahLst/>
              <a:cxnLst/>
              <a:rect l="l" t="t" r="r" b="b"/>
              <a:pathLst>
                <a:path w="134697" h="2169" extrusionOk="0">
                  <a:moveTo>
                    <a:pt x="1101" y="0"/>
                  </a:moveTo>
                  <a:cubicBezTo>
                    <a:pt x="500" y="0"/>
                    <a:pt x="0" y="501"/>
                    <a:pt x="33" y="1101"/>
                  </a:cubicBezTo>
                  <a:cubicBezTo>
                    <a:pt x="33" y="1668"/>
                    <a:pt x="500" y="2168"/>
                    <a:pt x="1101" y="2168"/>
                  </a:cubicBezTo>
                  <a:lnTo>
                    <a:pt x="133595" y="2168"/>
                  </a:lnTo>
                  <a:cubicBezTo>
                    <a:pt x="134196" y="2168"/>
                    <a:pt x="134663" y="1668"/>
                    <a:pt x="134663" y="1101"/>
                  </a:cubicBezTo>
                  <a:cubicBezTo>
                    <a:pt x="134696" y="501"/>
                    <a:pt x="134196" y="0"/>
                    <a:pt x="133595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4733550" y="2502225"/>
              <a:ext cx="157650" cy="199350"/>
            </a:xfrm>
            <a:custGeom>
              <a:avLst/>
              <a:gdLst/>
              <a:ahLst/>
              <a:cxnLst/>
              <a:rect l="l" t="t" r="r" b="b"/>
              <a:pathLst>
                <a:path w="6306" h="7974" extrusionOk="0">
                  <a:moveTo>
                    <a:pt x="534" y="1"/>
                  </a:moveTo>
                  <a:cubicBezTo>
                    <a:pt x="234" y="1"/>
                    <a:pt x="1" y="234"/>
                    <a:pt x="1" y="535"/>
                  </a:cubicBezTo>
                  <a:lnTo>
                    <a:pt x="1" y="7439"/>
                  </a:lnTo>
                  <a:cubicBezTo>
                    <a:pt x="1" y="7740"/>
                    <a:pt x="234" y="7973"/>
                    <a:pt x="534" y="7973"/>
                  </a:cubicBezTo>
                  <a:lnTo>
                    <a:pt x="5771" y="7973"/>
                  </a:lnTo>
                  <a:cubicBezTo>
                    <a:pt x="6072" y="7973"/>
                    <a:pt x="6305" y="7740"/>
                    <a:pt x="6305" y="7439"/>
                  </a:cubicBezTo>
                  <a:lnTo>
                    <a:pt x="6305" y="535"/>
                  </a:lnTo>
                  <a:cubicBezTo>
                    <a:pt x="6305" y="234"/>
                    <a:pt x="6072" y="1"/>
                    <a:pt x="5771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4795250" y="2529925"/>
              <a:ext cx="167650" cy="143300"/>
            </a:xfrm>
            <a:custGeom>
              <a:avLst/>
              <a:gdLst/>
              <a:ahLst/>
              <a:cxnLst/>
              <a:rect l="l" t="t" r="r" b="b"/>
              <a:pathLst>
                <a:path w="6706" h="5732" extrusionOk="0">
                  <a:moveTo>
                    <a:pt x="3797" y="861"/>
                  </a:moveTo>
                  <a:cubicBezTo>
                    <a:pt x="3810" y="861"/>
                    <a:pt x="3824" y="861"/>
                    <a:pt x="3837" y="861"/>
                  </a:cubicBezTo>
                  <a:cubicBezTo>
                    <a:pt x="4971" y="861"/>
                    <a:pt x="5872" y="1762"/>
                    <a:pt x="5872" y="2862"/>
                  </a:cubicBezTo>
                  <a:cubicBezTo>
                    <a:pt x="5872" y="4107"/>
                    <a:pt x="4859" y="4921"/>
                    <a:pt x="3812" y="4921"/>
                  </a:cubicBezTo>
                  <a:cubicBezTo>
                    <a:pt x="3315" y="4921"/>
                    <a:pt x="2811" y="4738"/>
                    <a:pt x="2403" y="4330"/>
                  </a:cubicBezTo>
                  <a:cubicBezTo>
                    <a:pt x="1112" y="3039"/>
                    <a:pt x="2022" y="861"/>
                    <a:pt x="3797" y="861"/>
                  </a:cubicBezTo>
                  <a:close/>
                  <a:moveTo>
                    <a:pt x="3816" y="0"/>
                  </a:moveTo>
                  <a:cubicBezTo>
                    <a:pt x="3108" y="0"/>
                    <a:pt x="2387" y="266"/>
                    <a:pt x="1802" y="861"/>
                  </a:cubicBezTo>
                  <a:cubicBezTo>
                    <a:pt x="1" y="2662"/>
                    <a:pt x="1269" y="5731"/>
                    <a:pt x="3837" y="5731"/>
                  </a:cubicBezTo>
                  <a:cubicBezTo>
                    <a:pt x="5438" y="5731"/>
                    <a:pt x="6706" y="4463"/>
                    <a:pt x="6706" y="2862"/>
                  </a:cubicBezTo>
                  <a:cubicBezTo>
                    <a:pt x="6706" y="1150"/>
                    <a:pt x="5290" y="0"/>
                    <a:pt x="381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4505050" y="2701550"/>
              <a:ext cx="974900" cy="54225"/>
            </a:xfrm>
            <a:custGeom>
              <a:avLst/>
              <a:gdLst/>
              <a:ahLst/>
              <a:cxnLst/>
              <a:rect l="l" t="t" r="r" b="b"/>
              <a:pathLst>
                <a:path w="38996" h="2169" extrusionOk="0">
                  <a:moveTo>
                    <a:pt x="1068" y="0"/>
                  </a:moveTo>
                  <a:cubicBezTo>
                    <a:pt x="468" y="0"/>
                    <a:pt x="1" y="501"/>
                    <a:pt x="1" y="1101"/>
                  </a:cubicBezTo>
                  <a:cubicBezTo>
                    <a:pt x="1" y="1668"/>
                    <a:pt x="468" y="2168"/>
                    <a:pt x="1068" y="2168"/>
                  </a:cubicBezTo>
                  <a:lnTo>
                    <a:pt x="37894" y="2168"/>
                  </a:lnTo>
                  <a:cubicBezTo>
                    <a:pt x="38495" y="2168"/>
                    <a:pt x="38962" y="1668"/>
                    <a:pt x="38962" y="1101"/>
                  </a:cubicBezTo>
                  <a:cubicBezTo>
                    <a:pt x="38995" y="501"/>
                    <a:pt x="38495" y="0"/>
                    <a:pt x="37894" y="0"/>
                  </a:cubicBezTo>
                  <a:close/>
                </a:path>
              </a:pathLst>
            </a:custGeom>
            <a:solidFill>
              <a:srgbClr val="2F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4941200" y="2755750"/>
              <a:ext cx="101775" cy="813100"/>
            </a:xfrm>
            <a:custGeom>
              <a:avLst/>
              <a:gdLst/>
              <a:ahLst/>
              <a:cxnLst/>
              <a:rect l="l" t="t" r="r" b="b"/>
              <a:pathLst>
                <a:path w="4071" h="32524" extrusionOk="0">
                  <a:moveTo>
                    <a:pt x="0" y="0"/>
                  </a:moveTo>
                  <a:lnTo>
                    <a:pt x="0" y="32524"/>
                  </a:lnTo>
                  <a:lnTo>
                    <a:pt x="4070" y="32524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145500" y="2755750"/>
              <a:ext cx="194350" cy="41725"/>
            </a:xfrm>
            <a:custGeom>
              <a:avLst/>
              <a:gdLst/>
              <a:ahLst/>
              <a:cxnLst/>
              <a:rect l="l" t="t" r="r" b="b"/>
              <a:pathLst>
                <a:path w="7774" h="1669" extrusionOk="0">
                  <a:moveTo>
                    <a:pt x="1" y="0"/>
                  </a:moveTo>
                  <a:lnTo>
                    <a:pt x="1" y="768"/>
                  </a:lnTo>
                  <a:cubicBezTo>
                    <a:pt x="1" y="1268"/>
                    <a:pt x="401" y="1668"/>
                    <a:pt x="902" y="1668"/>
                  </a:cubicBezTo>
                  <a:lnTo>
                    <a:pt x="6873" y="1668"/>
                  </a:lnTo>
                  <a:cubicBezTo>
                    <a:pt x="7373" y="1668"/>
                    <a:pt x="7773" y="1268"/>
                    <a:pt x="7773" y="768"/>
                  </a:cubicBezTo>
                  <a:lnTo>
                    <a:pt x="77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4916175" y="3367025"/>
              <a:ext cx="151800" cy="813100"/>
            </a:xfrm>
            <a:custGeom>
              <a:avLst/>
              <a:gdLst/>
              <a:ahLst/>
              <a:cxnLst/>
              <a:rect l="l" t="t" r="r" b="b"/>
              <a:pathLst>
                <a:path w="6072" h="32524" extrusionOk="0">
                  <a:moveTo>
                    <a:pt x="1" y="0"/>
                  </a:moveTo>
                  <a:lnTo>
                    <a:pt x="1" y="32524"/>
                  </a:lnTo>
                  <a:lnTo>
                    <a:pt x="6072" y="3252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4891175" y="3868200"/>
              <a:ext cx="202650" cy="813125"/>
            </a:xfrm>
            <a:custGeom>
              <a:avLst/>
              <a:gdLst/>
              <a:ahLst/>
              <a:cxnLst/>
              <a:rect l="l" t="t" r="r" b="b"/>
              <a:pathLst>
                <a:path w="8106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8106" y="32524"/>
                  </a:lnTo>
                  <a:lnTo>
                    <a:pt x="81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4772750" y="4636250"/>
              <a:ext cx="438675" cy="45075"/>
            </a:xfrm>
            <a:custGeom>
              <a:avLst/>
              <a:gdLst/>
              <a:ahLst/>
              <a:cxnLst/>
              <a:rect l="l" t="t" r="r" b="b"/>
              <a:pathLst>
                <a:path w="17547" h="1803" extrusionOk="0">
                  <a:moveTo>
                    <a:pt x="1802" y="1"/>
                  </a:moveTo>
                  <a:cubicBezTo>
                    <a:pt x="801" y="1"/>
                    <a:pt x="0" y="802"/>
                    <a:pt x="0" y="1802"/>
                  </a:cubicBezTo>
                  <a:lnTo>
                    <a:pt x="17546" y="1802"/>
                  </a:lnTo>
                  <a:cubicBezTo>
                    <a:pt x="17546" y="802"/>
                    <a:pt x="16746" y="1"/>
                    <a:pt x="15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549500" y="2755750"/>
              <a:ext cx="101750" cy="813100"/>
            </a:xfrm>
            <a:custGeom>
              <a:avLst/>
              <a:gdLst/>
              <a:ahLst/>
              <a:cxnLst/>
              <a:rect l="l" t="t" r="r" b="b"/>
              <a:pathLst>
                <a:path w="4070" h="32524" extrusionOk="0">
                  <a:moveTo>
                    <a:pt x="0" y="0"/>
                  </a:moveTo>
                  <a:lnTo>
                    <a:pt x="0" y="32524"/>
                  </a:lnTo>
                  <a:lnTo>
                    <a:pt x="4070" y="32524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524475" y="3367025"/>
              <a:ext cx="151800" cy="813100"/>
            </a:xfrm>
            <a:custGeom>
              <a:avLst/>
              <a:gdLst/>
              <a:ahLst/>
              <a:cxnLst/>
              <a:rect l="l" t="t" r="r" b="b"/>
              <a:pathLst>
                <a:path w="6072" h="32524" extrusionOk="0">
                  <a:moveTo>
                    <a:pt x="0" y="0"/>
                  </a:moveTo>
                  <a:lnTo>
                    <a:pt x="0" y="32524"/>
                  </a:lnTo>
                  <a:lnTo>
                    <a:pt x="6071" y="32524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498625" y="3868200"/>
              <a:ext cx="202675" cy="813125"/>
            </a:xfrm>
            <a:custGeom>
              <a:avLst/>
              <a:gdLst/>
              <a:ahLst/>
              <a:cxnLst/>
              <a:rect l="l" t="t" r="r" b="b"/>
              <a:pathLst>
                <a:path w="8107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8106" y="32524"/>
                  </a:lnTo>
                  <a:lnTo>
                    <a:pt x="81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381050" y="4636250"/>
              <a:ext cx="438650" cy="45075"/>
            </a:xfrm>
            <a:custGeom>
              <a:avLst/>
              <a:gdLst/>
              <a:ahLst/>
              <a:cxnLst/>
              <a:rect l="l" t="t" r="r" b="b"/>
              <a:pathLst>
                <a:path w="17546" h="1803" extrusionOk="0">
                  <a:moveTo>
                    <a:pt x="1801" y="1"/>
                  </a:moveTo>
                  <a:cubicBezTo>
                    <a:pt x="801" y="1"/>
                    <a:pt x="0" y="802"/>
                    <a:pt x="0" y="1802"/>
                  </a:cubicBezTo>
                  <a:lnTo>
                    <a:pt x="17546" y="1802"/>
                  </a:lnTo>
                  <a:cubicBezTo>
                    <a:pt x="17546" y="802"/>
                    <a:pt x="16745" y="1"/>
                    <a:pt x="15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597025" y="2669025"/>
              <a:ext cx="1280950" cy="32550"/>
            </a:xfrm>
            <a:custGeom>
              <a:avLst/>
              <a:gdLst/>
              <a:ahLst/>
              <a:cxnLst/>
              <a:rect l="l" t="t" r="r" b="b"/>
              <a:pathLst>
                <a:path w="51238" h="1302" extrusionOk="0">
                  <a:moveTo>
                    <a:pt x="634" y="0"/>
                  </a:moveTo>
                  <a:cubicBezTo>
                    <a:pt x="267" y="0"/>
                    <a:pt x="1" y="300"/>
                    <a:pt x="1" y="667"/>
                  </a:cubicBezTo>
                  <a:cubicBezTo>
                    <a:pt x="1" y="1001"/>
                    <a:pt x="267" y="1301"/>
                    <a:pt x="634" y="1301"/>
                  </a:cubicBezTo>
                  <a:lnTo>
                    <a:pt x="50570" y="1301"/>
                  </a:lnTo>
                  <a:cubicBezTo>
                    <a:pt x="50937" y="1301"/>
                    <a:pt x="51237" y="1001"/>
                    <a:pt x="51237" y="667"/>
                  </a:cubicBezTo>
                  <a:cubicBezTo>
                    <a:pt x="51237" y="300"/>
                    <a:pt x="50937" y="0"/>
                    <a:pt x="50570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597025" y="2669025"/>
              <a:ext cx="1280950" cy="32550"/>
            </a:xfrm>
            <a:custGeom>
              <a:avLst/>
              <a:gdLst/>
              <a:ahLst/>
              <a:cxnLst/>
              <a:rect l="l" t="t" r="r" b="b"/>
              <a:pathLst>
                <a:path w="51238" h="1302" extrusionOk="0">
                  <a:moveTo>
                    <a:pt x="634" y="0"/>
                  </a:moveTo>
                  <a:cubicBezTo>
                    <a:pt x="267" y="0"/>
                    <a:pt x="1" y="300"/>
                    <a:pt x="1" y="667"/>
                  </a:cubicBezTo>
                  <a:cubicBezTo>
                    <a:pt x="1" y="1001"/>
                    <a:pt x="267" y="1301"/>
                    <a:pt x="634" y="1301"/>
                  </a:cubicBezTo>
                  <a:lnTo>
                    <a:pt x="50570" y="1301"/>
                  </a:lnTo>
                  <a:cubicBezTo>
                    <a:pt x="50937" y="1301"/>
                    <a:pt x="51237" y="1001"/>
                    <a:pt x="51237" y="667"/>
                  </a:cubicBezTo>
                  <a:cubicBezTo>
                    <a:pt x="51237" y="300"/>
                    <a:pt x="50937" y="0"/>
                    <a:pt x="50570" y="0"/>
                  </a:cubicBezTo>
                  <a:close/>
                </a:path>
              </a:pathLst>
            </a:custGeom>
            <a:solidFill>
              <a:srgbClr val="2F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2495375" y="2086925"/>
              <a:ext cx="1060700" cy="598800"/>
            </a:xfrm>
            <a:custGeom>
              <a:avLst/>
              <a:gdLst/>
              <a:ahLst/>
              <a:cxnLst/>
              <a:rect l="l" t="t" r="r" b="b"/>
              <a:pathLst>
                <a:path w="42428" h="23952" extrusionOk="0">
                  <a:moveTo>
                    <a:pt x="1711" y="0"/>
                  </a:moveTo>
                  <a:cubicBezTo>
                    <a:pt x="737" y="0"/>
                    <a:pt x="1" y="886"/>
                    <a:pt x="197" y="1869"/>
                  </a:cubicBezTo>
                  <a:lnTo>
                    <a:pt x="3099" y="22083"/>
                  </a:lnTo>
                  <a:cubicBezTo>
                    <a:pt x="3266" y="23117"/>
                    <a:pt x="4167" y="23918"/>
                    <a:pt x="5234" y="23951"/>
                  </a:cubicBezTo>
                  <a:lnTo>
                    <a:pt x="40659" y="23951"/>
                  </a:lnTo>
                  <a:cubicBezTo>
                    <a:pt x="41660" y="23951"/>
                    <a:pt x="42427" y="23084"/>
                    <a:pt x="42260" y="22083"/>
                  </a:cubicBezTo>
                  <a:lnTo>
                    <a:pt x="39325" y="1869"/>
                  </a:lnTo>
                  <a:cubicBezTo>
                    <a:pt x="39158" y="802"/>
                    <a:pt x="38258" y="34"/>
                    <a:pt x="37224" y="1"/>
                  </a:cubicBezTo>
                  <a:lnTo>
                    <a:pt x="1765" y="1"/>
                  </a:lnTo>
                  <a:cubicBezTo>
                    <a:pt x="1747" y="0"/>
                    <a:pt x="1729" y="0"/>
                    <a:pt x="1711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2495375" y="2086925"/>
              <a:ext cx="673750" cy="598800"/>
            </a:xfrm>
            <a:custGeom>
              <a:avLst/>
              <a:gdLst/>
              <a:ahLst/>
              <a:cxnLst/>
              <a:rect l="l" t="t" r="r" b="b"/>
              <a:pathLst>
                <a:path w="26950" h="23952" extrusionOk="0">
                  <a:moveTo>
                    <a:pt x="1711" y="0"/>
                  </a:moveTo>
                  <a:cubicBezTo>
                    <a:pt x="737" y="0"/>
                    <a:pt x="1" y="886"/>
                    <a:pt x="197" y="1869"/>
                  </a:cubicBezTo>
                  <a:lnTo>
                    <a:pt x="3099" y="22083"/>
                  </a:lnTo>
                  <a:cubicBezTo>
                    <a:pt x="3266" y="23117"/>
                    <a:pt x="4167" y="23918"/>
                    <a:pt x="5234" y="23951"/>
                  </a:cubicBezTo>
                  <a:lnTo>
                    <a:pt x="11805" y="23951"/>
                  </a:lnTo>
                  <a:cubicBezTo>
                    <a:pt x="13073" y="23951"/>
                    <a:pt x="14240" y="23284"/>
                    <a:pt x="14874" y="22183"/>
                  </a:cubicBezTo>
                  <a:lnTo>
                    <a:pt x="26216" y="2803"/>
                  </a:lnTo>
                  <a:cubicBezTo>
                    <a:pt x="26950" y="1569"/>
                    <a:pt x="26049" y="1"/>
                    <a:pt x="24615" y="1"/>
                  </a:cubicBezTo>
                  <a:lnTo>
                    <a:pt x="1765" y="1"/>
                  </a:lnTo>
                  <a:cubicBezTo>
                    <a:pt x="1747" y="0"/>
                    <a:pt x="1729" y="0"/>
                    <a:pt x="1711" y="0"/>
                  </a:cubicBezTo>
                  <a:close/>
                </a:path>
              </a:pathLst>
            </a:custGeom>
            <a:solidFill>
              <a:srgbClr val="61D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aph Growth">
                <a:extLst>
                  <a:ext uri="{FF2B5EF4-FFF2-40B4-BE49-F238E27FC236}">
                    <a16:creationId xmlns:a16="http://schemas.microsoft.com/office/drawing/2014/main" id="{D1E60C5B-2575-7A38-4E2F-1721060C37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0711345"/>
                  </p:ext>
                </p:extLst>
              </p:nvPr>
            </p:nvGraphicFramePr>
            <p:xfrm>
              <a:off x="123828" y="5410262"/>
              <a:ext cx="1461251" cy="186856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1251" cy="1868561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95468" ay="-1867753" az="-2622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279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aph Growth">
                <a:extLst>
                  <a:ext uri="{FF2B5EF4-FFF2-40B4-BE49-F238E27FC236}">
                    <a16:creationId xmlns:a16="http://schemas.microsoft.com/office/drawing/2014/main" id="{D1E60C5B-2575-7A38-4E2F-1721060C37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828" y="5410262"/>
                <a:ext cx="1461251" cy="18685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Google Shape;180;p26">
            <a:extLst>
              <a:ext uri="{FF2B5EF4-FFF2-40B4-BE49-F238E27FC236}">
                <a16:creationId xmlns:a16="http://schemas.microsoft.com/office/drawing/2014/main" id="{4A6F2C65-FB19-4E3E-3C60-EFB098EAF1F8}"/>
              </a:ext>
            </a:extLst>
          </p:cNvPr>
          <p:cNvSpPr txBox="1">
            <a:spLocks/>
          </p:cNvSpPr>
          <p:nvPr/>
        </p:nvSpPr>
        <p:spPr>
          <a:xfrm>
            <a:off x="0" y="4747200"/>
            <a:ext cx="3202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1200" dirty="0"/>
              <a:t>Ghulam </a:t>
            </a:r>
            <a:r>
              <a:rPr lang="en-US" sz="1200" dirty="0" err="1"/>
              <a:t>Mubarok</a:t>
            </a:r>
            <a:r>
              <a:rPr lang="en-US" sz="1200" dirty="0"/>
              <a:t> </a:t>
            </a:r>
            <a:r>
              <a:rPr lang="en-US" sz="1200" dirty="0" err="1"/>
              <a:t>Arsyaris</a:t>
            </a:r>
            <a:r>
              <a:rPr lang="en-US" sz="1200" dirty="0"/>
              <a:t> | 1242002076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>
            <a:spLocks noGrp="1"/>
          </p:cNvSpPr>
          <p:nvPr>
            <p:ph type="ctrTitle"/>
          </p:nvPr>
        </p:nvSpPr>
        <p:spPr>
          <a:xfrm>
            <a:off x="5326788" y="184913"/>
            <a:ext cx="1845199" cy="5187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Rata-rata</a:t>
            </a:r>
          </a:p>
        </p:txBody>
      </p:sp>
      <p:sp>
        <p:nvSpPr>
          <p:cNvPr id="406" name="Google Shape;406;p30"/>
          <p:cNvSpPr txBox="1">
            <a:spLocks noGrp="1"/>
          </p:cNvSpPr>
          <p:nvPr>
            <p:ph type="title" idx="2"/>
          </p:nvPr>
        </p:nvSpPr>
        <p:spPr>
          <a:xfrm>
            <a:off x="1501617" y="22302"/>
            <a:ext cx="2283896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489" name="Google Shape;489;p30"/>
          <p:cNvSpPr/>
          <p:nvPr/>
        </p:nvSpPr>
        <p:spPr>
          <a:xfrm rot="-10189978" flipH="1">
            <a:off x="8193037" y="218612"/>
            <a:ext cx="328487" cy="328248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0"/>
          <p:cNvSpPr/>
          <p:nvPr/>
        </p:nvSpPr>
        <p:spPr>
          <a:xfrm rot="-10189508" flipH="1">
            <a:off x="8589202" y="41321"/>
            <a:ext cx="513511" cy="513137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20153-8B28-B9BD-5A98-B0B8B86C4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8" y="1107745"/>
            <a:ext cx="3943521" cy="3381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75526-74B4-F170-0284-72953C0A7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98" y="863423"/>
            <a:ext cx="3960786" cy="272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1BC62-CB3B-A612-2E2D-D9BF45616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04" y="1907836"/>
            <a:ext cx="2867425" cy="1781424"/>
          </a:xfrm>
          <a:prstGeom prst="rect">
            <a:avLst/>
          </a:prstGeom>
        </p:spPr>
      </p:pic>
      <p:sp>
        <p:nvSpPr>
          <p:cNvPr id="12" name="Google Shape;404;p30">
            <a:extLst>
              <a:ext uri="{FF2B5EF4-FFF2-40B4-BE49-F238E27FC236}">
                <a16:creationId xmlns:a16="http://schemas.microsoft.com/office/drawing/2014/main" id="{E946FAFE-F19E-3385-702C-09C600333D4E}"/>
              </a:ext>
            </a:extLst>
          </p:cNvPr>
          <p:cNvSpPr txBox="1">
            <a:spLocks/>
          </p:cNvSpPr>
          <p:nvPr/>
        </p:nvSpPr>
        <p:spPr>
          <a:xfrm>
            <a:off x="4931833" y="1295649"/>
            <a:ext cx="4101462" cy="5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38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Rata-rata </a:t>
            </a:r>
            <a:r>
              <a:rPr lang="en-US" sz="1800" dirty="0" err="1"/>
              <a:t>pengeluaran</a:t>
            </a:r>
            <a:r>
              <a:rPr lang="en-US" sz="1800" dirty="0"/>
              <a:t> </a:t>
            </a:r>
            <a:r>
              <a:rPr lang="en-US" sz="1800" dirty="0" err="1"/>
              <a:t>pelanggan</a:t>
            </a:r>
            <a:endParaRPr lang="en-US" sz="1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E8D8ABED-EC4F-D1E2-F58D-731034B78B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7903930"/>
                  </p:ext>
                </p:extLst>
              </p:nvPr>
            </p:nvGraphicFramePr>
            <p:xfrm>
              <a:off x="6249387" y="3935330"/>
              <a:ext cx="1226282" cy="137293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26282" cy="1372935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635" ay="-18534" az="-102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02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E8D8ABED-EC4F-D1E2-F58D-731034B78B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9387" y="3935330"/>
                <a:ext cx="1226282" cy="1372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Hamburger and Soda">
                <a:extLst>
                  <a:ext uri="{FF2B5EF4-FFF2-40B4-BE49-F238E27FC236}">
                    <a16:creationId xmlns:a16="http://schemas.microsoft.com/office/drawing/2014/main" id="{092C247C-3555-8A81-D511-14A36B3337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3373627"/>
                  </p:ext>
                </p:extLst>
              </p:nvPr>
            </p:nvGraphicFramePr>
            <p:xfrm>
              <a:off x="9368240" y="3189731"/>
              <a:ext cx="1643586" cy="20316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43586" cy="2031698"/>
                    </a:xfrm>
                    <a:prstGeom prst="rect">
                      <a:avLst/>
                    </a:prstGeom>
                  </am3d:spPr>
                  <am3d:camera>
                    <am3d:pos x="0" y="0" z="802891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80353" d="1000000"/>
                    <am3d:preTrans dx="0" dy="-179939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149475" ay="-5314456" az="-7651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54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Hamburger and Soda">
                <a:extLst>
                  <a:ext uri="{FF2B5EF4-FFF2-40B4-BE49-F238E27FC236}">
                    <a16:creationId xmlns:a16="http://schemas.microsoft.com/office/drawing/2014/main" id="{092C247C-3555-8A81-D511-14A36B333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8240" y="3189731"/>
                <a:ext cx="1643586" cy="203169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0"/>
      <p:bldP spid="406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/>
              <a:t>Grafik</a:t>
            </a:r>
            <a:r>
              <a:rPr lang="en-ID" sz="2400" dirty="0"/>
              <a:t> </a:t>
            </a:r>
            <a:r>
              <a:rPr lang="en-ID" sz="2400" dirty="0" err="1"/>
              <a:t>pengeluaran</a:t>
            </a:r>
            <a:r>
              <a:rPr lang="en-ID" sz="2400" dirty="0"/>
              <a:t> </a:t>
            </a:r>
            <a:r>
              <a:rPr lang="en-ID" sz="2400" dirty="0" err="1"/>
              <a:t>pelanggan</a:t>
            </a:r>
            <a:r>
              <a:rPr lang="en-ID" sz="2400" dirty="0"/>
              <a:t> di </a:t>
            </a:r>
            <a:r>
              <a:rPr lang="en-ID" sz="2400" dirty="0" err="1"/>
              <a:t>berbagai</a:t>
            </a:r>
            <a:r>
              <a:rPr lang="en-ID" sz="2400" dirty="0"/>
              <a:t> </a:t>
            </a:r>
            <a:r>
              <a:rPr lang="en-ID" sz="2400" dirty="0" err="1"/>
              <a:t>kategori</a:t>
            </a:r>
            <a:endParaRPr lang="en-ID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BFCD8-D6C1-FB8F-E65C-A5E607B3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097" y="1037167"/>
            <a:ext cx="5772956" cy="351521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amburger and Soda">
                <a:extLst>
                  <a:ext uri="{FF2B5EF4-FFF2-40B4-BE49-F238E27FC236}">
                    <a16:creationId xmlns:a16="http://schemas.microsoft.com/office/drawing/2014/main" id="{BD11FB24-CC85-6E58-9878-2DF867537F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14739628"/>
                  </p:ext>
                </p:extLst>
              </p:nvPr>
            </p:nvGraphicFramePr>
            <p:xfrm>
              <a:off x="7355449" y="3104105"/>
              <a:ext cx="1788551" cy="21444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8551" cy="2144403"/>
                    </a:xfrm>
                    <a:prstGeom prst="rect">
                      <a:avLst/>
                    </a:prstGeom>
                  </am3d:spPr>
                  <am3d:camera>
                    <am3d:pos x="0" y="0" z="802891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80353" d="1000000"/>
                    <am3d:preTrans dx="0" dy="-179939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54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amburger and Soda">
                <a:extLst>
                  <a:ext uri="{FF2B5EF4-FFF2-40B4-BE49-F238E27FC236}">
                    <a16:creationId xmlns:a16="http://schemas.microsoft.com/office/drawing/2014/main" id="{BD11FB24-CC85-6E58-9878-2DF867537F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5449" y="3104105"/>
                <a:ext cx="1788551" cy="214440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/>
              <a:t>Jumlah</a:t>
            </a:r>
            <a:r>
              <a:rPr lang="en-US" sz="3200" dirty="0"/>
              <a:t> </a:t>
            </a:r>
            <a:r>
              <a:rPr lang="en-US" sz="3200" dirty="0" err="1"/>
              <a:t>pelanggan</a:t>
            </a:r>
            <a:r>
              <a:rPr lang="en-US" sz="3200" dirty="0"/>
              <a:t> di channel </a:t>
            </a:r>
            <a:r>
              <a:rPr lang="en-US" sz="3200" dirty="0" err="1"/>
              <a:t>horeca</a:t>
            </a:r>
            <a:r>
              <a:rPr lang="en-US" sz="3200" dirty="0"/>
              <a:t> dan retail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FAE70-B983-E05D-B82D-3B4851F7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6" y="2004965"/>
            <a:ext cx="5519844" cy="1511386"/>
          </a:xfrm>
          <a:prstGeom prst="rect">
            <a:avLst/>
          </a:prstGeom>
        </p:spPr>
      </p:pic>
      <p:grpSp>
        <p:nvGrpSpPr>
          <p:cNvPr id="3" name="Google Shape;1029;p41">
            <a:extLst>
              <a:ext uri="{FF2B5EF4-FFF2-40B4-BE49-F238E27FC236}">
                <a16:creationId xmlns:a16="http://schemas.microsoft.com/office/drawing/2014/main" id="{CF58084D-A4F9-F072-2C0C-2874BC3DE782}"/>
              </a:ext>
            </a:extLst>
          </p:cNvPr>
          <p:cNvGrpSpPr/>
          <p:nvPr/>
        </p:nvGrpSpPr>
        <p:grpSpPr>
          <a:xfrm>
            <a:off x="6464252" y="1941960"/>
            <a:ext cx="1738209" cy="3103155"/>
            <a:chOff x="4765234" y="1949077"/>
            <a:chExt cx="1484253" cy="2649778"/>
          </a:xfrm>
        </p:grpSpPr>
        <p:sp>
          <p:nvSpPr>
            <p:cNvPr id="4" name="Google Shape;1030;p41">
              <a:extLst>
                <a:ext uri="{FF2B5EF4-FFF2-40B4-BE49-F238E27FC236}">
                  <a16:creationId xmlns:a16="http://schemas.microsoft.com/office/drawing/2014/main" id="{267B9007-6B10-195B-9E6B-E6C742C2498F}"/>
                </a:ext>
              </a:extLst>
            </p:cNvPr>
            <p:cNvSpPr/>
            <p:nvPr/>
          </p:nvSpPr>
          <p:spPr>
            <a:xfrm>
              <a:off x="5959077" y="4450147"/>
              <a:ext cx="290411" cy="2124"/>
            </a:xfrm>
            <a:custGeom>
              <a:avLst/>
              <a:gdLst/>
              <a:ahLst/>
              <a:cxnLst/>
              <a:rect l="l" t="t" r="r" b="b"/>
              <a:pathLst>
                <a:path w="13811" h="101" extrusionOk="0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31;p41">
              <a:extLst>
                <a:ext uri="{FF2B5EF4-FFF2-40B4-BE49-F238E27FC236}">
                  <a16:creationId xmlns:a16="http://schemas.microsoft.com/office/drawing/2014/main" id="{A2855924-114B-FF12-2A5B-296DB42467A5}"/>
                </a:ext>
              </a:extLst>
            </p:cNvPr>
            <p:cNvSpPr/>
            <p:nvPr/>
          </p:nvSpPr>
          <p:spPr>
            <a:xfrm>
              <a:off x="5132803" y="4473993"/>
              <a:ext cx="75762" cy="2124"/>
            </a:xfrm>
            <a:custGeom>
              <a:avLst/>
              <a:gdLst/>
              <a:ahLst/>
              <a:cxnLst/>
              <a:rect l="l" t="t" r="r" b="b"/>
              <a:pathLst>
                <a:path w="3603" h="101" extrusionOk="0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2;p41">
              <a:extLst>
                <a:ext uri="{FF2B5EF4-FFF2-40B4-BE49-F238E27FC236}">
                  <a16:creationId xmlns:a16="http://schemas.microsoft.com/office/drawing/2014/main" id="{08715FB8-8DA4-DDAF-CBB7-6B711EB9DD3D}"/>
                </a:ext>
              </a:extLst>
            </p:cNvPr>
            <p:cNvSpPr/>
            <p:nvPr/>
          </p:nvSpPr>
          <p:spPr>
            <a:xfrm>
              <a:off x="5781621" y="4368769"/>
              <a:ext cx="168367" cy="2124"/>
            </a:xfrm>
            <a:custGeom>
              <a:avLst/>
              <a:gdLst/>
              <a:ahLst/>
              <a:cxnLst/>
              <a:rect l="l" t="t" r="r" b="b"/>
              <a:pathLst>
                <a:path w="8007" h="101" extrusionOk="0">
                  <a:moveTo>
                    <a:pt x="0" y="1"/>
                  </a:moveTo>
                  <a:lnTo>
                    <a:pt x="0" y="101"/>
                  </a:lnTo>
                  <a:lnTo>
                    <a:pt x="8006" y="101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3;p41">
              <a:extLst>
                <a:ext uri="{FF2B5EF4-FFF2-40B4-BE49-F238E27FC236}">
                  <a16:creationId xmlns:a16="http://schemas.microsoft.com/office/drawing/2014/main" id="{E0E8F18F-8A0C-2AAC-DE4C-94CB77E77391}"/>
                </a:ext>
              </a:extLst>
            </p:cNvPr>
            <p:cNvSpPr/>
            <p:nvPr/>
          </p:nvSpPr>
          <p:spPr>
            <a:xfrm>
              <a:off x="5104037" y="2676204"/>
              <a:ext cx="25275" cy="24581"/>
            </a:xfrm>
            <a:custGeom>
              <a:avLst/>
              <a:gdLst/>
              <a:ahLst/>
              <a:cxnLst/>
              <a:rect l="l" t="t" r="r" b="b"/>
              <a:pathLst>
                <a:path w="1202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201" y="1168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4;p41">
              <a:extLst>
                <a:ext uri="{FF2B5EF4-FFF2-40B4-BE49-F238E27FC236}">
                  <a16:creationId xmlns:a16="http://schemas.microsoft.com/office/drawing/2014/main" id="{5E4818BC-CEF6-AE76-38B8-56ECD14D62F2}"/>
                </a:ext>
              </a:extLst>
            </p:cNvPr>
            <p:cNvSpPr/>
            <p:nvPr/>
          </p:nvSpPr>
          <p:spPr>
            <a:xfrm>
              <a:off x="5880516" y="3009393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5;p41">
              <a:extLst>
                <a:ext uri="{FF2B5EF4-FFF2-40B4-BE49-F238E27FC236}">
                  <a16:creationId xmlns:a16="http://schemas.microsoft.com/office/drawing/2014/main" id="{86D5E4BF-CBC3-E173-DB50-7CCF697D56D1}"/>
                </a:ext>
              </a:extLst>
            </p:cNvPr>
            <p:cNvSpPr/>
            <p:nvPr/>
          </p:nvSpPr>
          <p:spPr>
            <a:xfrm>
              <a:off x="5880516" y="3050776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6;p41">
              <a:extLst>
                <a:ext uri="{FF2B5EF4-FFF2-40B4-BE49-F238E27FC236}">
                  <a16:creationId xmlns:a16="http://schemas.microsoft.com/office/drawing/2014/main" id="{51C58A85-F560-31E8-4FA2-2BBC4726366A}"/>
                </a:ext>
              </a:extLst>
            </p:cNvPr>
            <p:cNvSpPr/>
            <p:nvPr/>
          </p:nvSpPr>
          <p:spPr>
            <a:xfrm>
              <a:off x="5840542" y="3009393"/>
              <a:ext cx="25275" cy="24581"/>
            </a:xfrm>
            <a:custGeom>
              <a:avLst/>
              <a:gdLst/>
              <a:ahLst/>
              <a:cxnLst/>
              <a:rect l="l" t="t" r="r" b="b"/>
              <a:pathLst>
                <a:path w="1202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201" y="1168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7;p41">
              <a:extLst>
                <a:ext uri="{FF2B5EF4-FFF2-40B4-BE49-F238E27FC236}">
                  <a16:creationId xmlns:a16="http://schemas.microsoft.com/office/drawing/2014/main" id="{86997915-F440-D63F-1671-788FE9AB1661}"/>
                </a:ext>
              </a:extLst>
            </p:cNvPr>
            <p:cNvSpPr/>
            <p:nvPr/>
          </p:nvSpPr>
          <p:spPr>
            <a:xfrm>
              <a:off x="5840542" y="3050776"/>
              <a:ext cx="25275" cy="24581"/>
            </a:xfrm>
            <a:custGeom>
              <a:avLst/>
              <a:gdLst/>
              <a:ahLst/>
              <a:cxnLst/>
              <a:rect l="l" t="t" r="r" b="b"/>
              <a:pathLst>
                <a:path w="1202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201" y="1168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38;p41">
              <a:extLst>
                <a:ext uri="{FF2B5EF4-FFF2-40B4-BE49-F238E27FC236}">
                  <a16:creationId xmlns:a16="http://schemas.microsoft.com/office/drawing/2014/main" id="{CB4E35A2-B896-6D46-AC70-EE0B1B9A5A08}"/>
                </a:ext>
              </a:extLst>
            </p:cNvPr>
            <p:cNvSpPr/>
            <p:nvPr/>
          </p:nvSpPr>
          <p:spPr>
            <a:xfrm>
              <a:off x="5840542" y="3092159"/>
              <a:ext cx="25275" cy="25275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1201" y="1202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9;p41">
              <a:extLst>
                <a:ext uri="{FF2B5EF4-FFF2-40B4-BE49-F238E27FC236}">
                  <a16:creationId xmlns:a16="http://schemas.microsoft.com/office/drawing/2014/main" id="{13515D9C-C854-B57D-4A5B-AD76BA920AE7}"/>
                </a:ext>
              </a:extLst>
            </p:cNvPr>
            <p:cNvSpPr/>
            <p:nvPr/>
          </p:nvSpPr>
          <p:spPr>
            <a:xfrm>
              <a:off x="5801262" y="3009393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0;p41">
              <a:extLst>
                <a:ext uri="{FF2B5EF4-FFF2-40B4-BE49-F238E27FC236}">
                  <a16:creationId xmlns:a16="http://schemas.microsoft.com/office/drawing/2014/main" id="{4DBF5AF3-CE30-A077-D570-41862876E399}"/>
                </a:ext>
              </a:extLst>
            </p:cNvPr>
            <p:cNvSpPr/>
            <p:nvPr/>
          </p:nvSpPr>
          <p:spPr>
            <a:xfrm>
              <a:off x="5801262" y="3050776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1;p41">
              <a:extLst>
                <a:ext uri="{FF2B5EF4-FFF2-40B4-BE49-F238E27FC236}">
                  <a16:creationId xmlns:a16="http://schemas.microsoft.com/office/drawing/2014/main" id="{AEF9EA5F-FE09-D152-6AFB-BE372BA7AD51}"/>
                </a:ext>
              </a:extLst>
            </p:cNvPr>
            <p:cNvSpPr/>
            <p:nvPr/>
          </p:nvSpPr>
          <p:spPr>
            <a:xfrm>
              <a:off x="5801262" y="3092159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2;p41">
              <a:extLst>
                <a:ext uri="{FF2B5EF4-FFF2-40B4-BE49-F238E27FC236}">
                  <a16:creationId xmlns:a16="http://schemas.microsoft.com/office/drawing/2014/main" id="{7383FFCE-16F1-7731-AA65-EB19BB62E146}"/>
                </a:ext>
              </a:extLst>
            </p:cNvPr>
            <p:cNvSpPr/>
            <p:nvPr/>
          </p:nvSpPr>
          <p:spPr>
            <a:xfrm>
              <a:off x="5801262" y="3134257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3;p41">
              <a:extLst>
                <a:ext uri="{FF2B5EF4-FFF2-40B4-BE49-F238E27FC236}">
                  <a16:creationId xmlns:a16="http://schemas.microsoft.com/office/drawing/2014/main" id="{CFAD4D82-D112-5829-4A94-660997803D95}"/>
                </a:ext>
              </a:extLst>
            </p:cNvPr>
            <p:cNvSpPr/>
            <p:nvPr/>
          </p:nvSpPr>
          <p:spPr>
            <a:xfrm>
              <a:off x="5801262" y="3175640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4;p41">
              <a:extLst>
                <a:ext uri="{FF2B5EF4-FFF2-40B4-BE49-F238E27FC236}">
                  <a16:creationId xmlns:a16="http://schemas.microsoft.com/office/drawing/2014/main" id="{556A8C40-8D6E-91AB-A6F5-98FBAD1EB089}"/>
                </a:ext>
              </a:extLst>
            </p:cNvPr>
            <p:cNvSpPr/>
            <p:nvPr/>
          </p:nvSpPr>
          <p:spPr>
            <a:xfrm>
              <a:off x="5801262" y="3217717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5;p41">
              <a:extLst>
                <a:ext uri="{FF2B5EF4-FFF2-40B4-BE49-F238E27FC236}">
                  <a16:creationId xmlns:a16="http://schemas.microsoft.com/office/drawing/2014/main" id="{13A84215-CF6F-D0D7-4003-1B93EE89A4F8}"/>
                </a:ext>
              </a:extLst>
            </p:cNvPr>
            <p:cNvSpPr/>
            <p:nvPr/>
          </p:nvSpPr>
          <p:spPr>
            <a:xfrm>
              <a:off x="5801262" y="3259100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46;p41">
              <a:extLst>
                <a:ext uri="{FF2B5EF4-FFF2-40B4-BE49-F238E27FC236}">
                  <a16:creationId xmlns:a16="http://schemas.microsoft.com/office/drawing/2014/main" id="{7F929FE3-94AB-8516-950A-12A5ADFDA64D}"/>
                </a:ext>
              </a:extLst>
            </p:cNvPr>
            <p:cNvSpPr/>
            <p:nvPr/>
          </p:nvSpPr>
          <p:spPr>
            <a:xfrm>
              <a:off x="5801262" y="3300483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7;p41">
              <a:extLst>
                <a:ext uri="{FF2B5EF4-FFF2-40B4-BE49-F238E27FC236}">
                  <a16:creationId xmlns:a16="http://schemas.microsoft.com/office/drawing/2014/main" id="{05107ACA-052E-74B1-1720-2BD389028BA2}"/>
                </a:ext>
              </a:extLst>
            </p:cNvPr>
            <p:cNvSpPr/>
            <p:nvPr/>
          </p:nvSpPr>
          <p:spPr>
            <a:xfrm>
              <a:off x="5801262" y="3342581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8;p41">
              <a:extLst>
                <a:ext uri="{FF2B5EF4-FFF2-40B4-BE49-F238E27FC236}">
                  <a16:creationId xmlns:a16="http://schemas.microsoft.com/office/drawing/2014/main" id="{A01FC30B-F744-FBAB-3F6A-26E173793594}"/>
                </a:ext>
              </a:extLst>
            </p:cNvPr>
            <p:cNvSpPr/>
            <p:nvPr/>
          </p:nvSpPr>
          <p:spPr>
            <a:xfrm>
              <a:off x="5801262" y="3383965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9;p41">
              <a:extLst>
                <a:ext uri="{FF2B5EF4-FFF2-40B4-BE49-F238E27FC236}">
                  <a16:creationId xmlns:a16="http://schemas.microsoft.com/office/drawing/2014/main" id="{05C60634-8B20-9C23-4CBC-BDC03CA18142}"/>
                </a:ext>
              </a:extLst>
            </p:cNvPr>
            <p:cNvSpPr/>
            <p:nvPr/>
          </p:nvSpPr>
          <p:spPr>
            <a:xfrm>
              <a:off x="5801262" y="3426042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0;p41">
              <a:extLst>
                <a:ext uri="{FF2B5EF4-FFF2-40B4-BE49-F238E27FC236}">
                  <a16:creationId xmlns:a16="http://schemas.microsoft.com/office/drawing/2014/main" id="{FF38FA6E-952F-4E3B-BFED-9A2070FF6B02}"/>
                </a:ext>
              </a:extLst>
            </p:cNvPr>
            <p:cNvSpPr/>
            <p:nvPr/>
          </p:nvSpPr>
          <p:spPr>
            <a:xfrm>
              <a:off x="5801262" y="3467425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1;p41">
              <a:extLst>
                <a:ext uri="{FF2B5EF4-FFF2-40B4-BE49-F238E27FC236}">
                  <a16:creationId xmlns:a16="http://schemas.microsoft.com/office/drawing/2014/main" id="{69E20170-2C5A-58DB-CE78-45885FB2A50A}"/>
                </a:ext>
              </a:extLst>
            </p:cNvPr>
            <p:cNvSpPr/>
            <p:nvPr/>
          </p:nvSpPr>
          <p:spPr>
            <a:xfrm>
              <a:off x="5801262" y="3508808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;p41">
              <a:extLst>
                <a:ext uri="{FF2B5EF4-FFF2-40B4-BE49-F238E27FC236}">
                  <a16:creationId xmlns:a16="http://schemas.microsoft.com/office/drawing/2014/main" id="{477D73B2-2CD4-F885-34A2-60AAD3E12C3D}"/>
                </a:ext>
              </a:extLst>
            </p:cNvPr>
            <p:cNvSpPr/>
            <p:nvPr/>
          </p:nvSpPr>
          <p:spPr>
            <a:xfrm>
              <a:off x="5801262" y="3550906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3;p41">
              <a:extLst>
                <a:ext uri="{FF2B5EF4-FFF2-40B4-BE49-F238E27FC236}">
                  <a16:creationId xmlns:a16="http://schemas.microsoft.com/office/drawing/2014/main" id="{B1716A0B-DC04-B24A-857C-2178FCFC2098}"/>
                </a:ext>
              </a:extLst>
            </p:cNvPr>
            <p:cNvSpPr/>
            <p:nvPr/>
          </p:nvSpPr>
          <p:spPr>
            <a:xfrm>
              <a:off x="5801262" y="3592289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4;p41">
              <a:extLst>
                <a:ext uri="{FF2B5EF4-FFF2-40B4-BE49-F238E27FC236}">
                  <a16:creationId xmlns:a16="http://schemas.microsoft.com/office/drawing/2014/main" id="{D930DF6A-3995-80BB-7F91-C403111D1F77}"/>
                </a:ext>
              </a:extLst>
            </p:cNvPr>
            <p:cNvSpPr/>
            <p:nvPr/>
          </p:nvSpPr>
          <p:spPr>
            <a:xfrm>
              <a:off x="5801262" y="3633672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5;p41">
              <a:extLst>
                <a:ext uri="{FF2B5EF4-FFF2-40B4-BE49-F238E27FC236}">
                  <a16:creationId xmlns:a16="http://schemas.microsoft.com/office/drawing/2014/main" id="{4F4B0A9D-9C26-37FE-5950-09B56C04310C}"/>
                </a:ext>
              </a:extLst>
            </p:cNvPr>
            <p:cNvSpPr/>
            <p:nvPr/>
          </p:nvSpPr>
          <p:spPr>
            <a:xfrm>
              <a:off x="5801262" y="3675749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6;p41">
              <a:extLst>
                <a:ext uri="{FF2B5EF4-FFF2-40B4-BE49-F238E27FC236}">
                  <a16:creationId xmlns:a16="http://schemas.microsoft.com/office/drawing/2014/main" id="{ABED6D61-ABCF-166F-3EC7-4E1F14C30F3E}"/>
                </a:ext>
              </a:extLst>
            </p:cNvPr>
            <p:cNvSpPr/>
            <p:nvPr/>
          </p:nvSpPr>
          <p:spPr>
            <a:xfrm>
              <a:off x="5801262" y="3717132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7;p41">
              <a:extLst>
                <a:ext uri="{FF2B5EF4-FFF2-40B4-BE49-F238E27FC236}">
                  <a16:creationId xmlns:a16="http://schemas.microsoft.com/office/drawing/2014/main" id="{E48316E2-8A12-502F-F15F-C64D0B651276}"/>
                </a:ext>
              </a:extLst>
            </p:cNvPr>
            <p:cNvSpPr/>
            <p:nvPr/>
          </p:nvSpPr>
          <p:spPr>
            <a:xfrm>
              <a:off x="5729703" y="3325738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58;p41">
              <a:extLst>
                <a:ext uri="{FF2B5EF4-FFF2-40B4-BE49-F238E27FC236}">
                  <a16:creationId xmlns:a16="http://schemas.microsoft.com/office/drawing/2014/main" id="{558068EB-597D-8C0B-4EF8-79147065DE71}"/>
                </a:ext>
              </a:extLst>
            </p:cNvPr>
            <p:cNvSpPr/>
            <p:nvPr/>
          </p:nvSpPr>
          <p:spPr>
            <a:xfrm>
              <a:off x="5729703" y="3367121"/>
              <a:ext cx="24581" cy="2527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59;p41">
              <a:extLst>
                <a:ext uri="{FF2B5EF4-FFF2-40B4-BE49-F238E27FC236}">
                  <a16:creationId xmlns:a16="http://schemas.microsoft.com/office/drawing/2014/main" id="{673076E2-F7D8-7474-308F-78B46AF24859}"/>
                </a:ext>
              </a:extLst>
            </p:cNvPr>
            <p:cNvSpPr/>
            <p:nvPr/>
          </p:nvSpPr>
          <p:spPr>
            <a:xfrm>
              <a:off x="5729703" y="3409219"/>
              <a:ext cx="24581" cy="2456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60;p41">
              <a:extLst>
                <a:ext uri="{FF2B5EF4-FFF2-40B4-BE49-F238E27FC236}">
                  <a16:creationId xmlns:a16="http://schemas.microsoft.com/office/drawing/2014/main" id="{48710BB8-0403-FB50-95FF-01407CE19379}"/>
                </a:ext>
              </a:extLst>
            </p:cNvPr>
            <p:cNvSpPr/>
            <p:nvPr/>
          </p:nvSpPr>
          <p:spPr>
            <a:xfrm>
              <a:off x="5729703" y="3450602"/>
              <a:ext cx="24581" cy="2456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61;p41">
              <a:extLst>
                <a:ext uri="{FF2B5EF4-FFF2-40B4-BE49-F238E27FC236}">
                  <a16:creationId xmlns:a16="http://schemas.microsoft.com/office/drawing/2014/main" id="{9DBA1337-7919-ECC7-49C6-A780A932700C}"/>
                </a:ext>
              </a:extLst>
            </p:cNvPr>
            <p:cNvSpPr/>
            <p:nvPr/>
          </p:nvSpPr>
          <p:spPr>
            <a:xfrm>
              <a:off x="5729703" y="3491985"/>
              <a:ext cx="24581" cy="2527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1" y="0"/>
                  </a:moveTo>
                  <a:lnTo>
                    <a:pt x="1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62;p41">
              <a:extLst>
                <a:ext uri="{FF2B5EF4-FFF2-40B4-BE49-F238E27FC236}">
                  <a16:creationId xmlns:a16="http://schemas.microsoft.com/office/drawing/2014/main" id="{73B5A65F-542A-851F-3B38-FA769605D61C}"/>
                </a:ext>
              </a:extLst>
            </p:cNvPr>
            <p:cNvSpPr/>
            <p:nvPr/>
          </p:nvSpPr>
          <p:spPr>
            <a:xfrm>
              <a:off x="5729703" y="3534062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63;p41">
              <a:extLst>
                <a:ext uri="{FF2B5EF4-FFF2-40B4-BE49-F238E27FC236}">
                  <a16:creationId xmlns:a16="http://schemas.microsoft.com/office/drawing/2014/main" id="{015FF407-CBDA-110F-4595-6A8BB4E012D9}"/>
                </a:ext>
              </a:extLst>
            </p:cNvPr>
            <p:cNvSpPr/>
            <p:nvPr/>
          </p:nvSpPr>
          <p:spPr>
            <a:xfrm>
              <a:off x="5729703" y="3575445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4;p41">
              <a:extLst>
                <a:ext uri="{FF2B5EF4-FFF2-40B4-BE49-F238E27FC236}">
                  <a16:creationId xmlns:a16="http://schemas.microsoft.com/office/drawing/2014/main" id="{728103F8-5AB9-C576-B5D4-2617CD1BC9BF}"/>
                </a:ext>
              </a:extLst>
            </p:cNvPr>
            <p:cNvSpPr/>
            <p:nvPr/>
          </p:nvSpPr>
          <p:spPr>
            <a:xfrm>
              <a:off x="5729703" y="3616829"/>
              <a:ext cx="24581" cy="2527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65;p41">
              <a:extLst>
                <a:ext uri="{FF2B5EF4-FFF2-40B4-BE49-F238E27FC236}">
                  <a16:creationId xmlns:a16="http://schemas.microsoft.com/office/drawing/2014/main" id="{B74D84C5-041C-5DE4-CEC2-901B57DAA3E7}"/>
                </a:ext>
              </a:extLst>
            </p:cNvPr>
            <p:cNvSpPr/>
            <p:nvPr/>
          </p:nvSpPr>
          <p:spPr>
            <a:xfrm>
              <a:off x="5729703" y="3658927"/>
              <a:ext cx="24581" cy="2456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6;p41">
              <a:extLst>
                <a:ext uri="{FF2B5EF4-FFF2-40B4-BE49-F238E27FC236}">
                  <a16:creationId xmlns:a16="http://schemas.microsoft.com/office/drawing/2014/main" id="{F9E8FFA2-A3CC-83CF-C323-44AAA719D798}"/>
                </a:ext>
              </a:extLst>
            </p:cNvPr>
            <p:cNvSpPr/>
            <p:nvPr/>
          </p:nvSpPr>
          <p:spPr>
            <a:xfrm>
              <a:off x="5729703" y="3700310"/>
              <a:ext cx="24581" cy="2527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1" y="0"/>
                  </a:moveTo>
                  <a:lnTo>
                    <a:pt x="1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7;p41">
              <a:extLst>
                <a:ext uri="{FF2B5EF4-FFF2-40B4-BE49-F238E27FC236}">
                  <a16:creationId xmlns:a16="http://schemas.microsoft.com/office/drawing/2014/main" id="{865B9EA2-BC91-8394-70B2-7798E94E82B9}"/>
                </a:ext>
              </a:extLst>
            </p:cNvPr>
            <p:cNvSpPr/>
            <p:nvPr/>
          </p:nvSpPr>
          <p:spPr>
            <a:xfrm>
              <a:off x="5729703" y="3825174"/>
              <a:ext cx="24581" cy="25254"/>
            </a:xfrm>
            <a:custGeom>
              <a:avLst/>
              <a:gdLst/>
              <a:ahLst/>
              <a:cxnLst/>
              <a:rect l="l" t="t" r="r" b="b"/>
              <a:pathLst>
                <a:path w="1169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8;p41">
              <a:extLst>
                <a:ext uri="{FF2B5EF4-FFF2-40B4-BE49-F238E27FC236}">
                  <a16:creationId xmlns:a16="http://schemas.microsoft.com/office/drawing/2014/main" id="{93C7693B-D5BC-C72E-DF17-F36F5B21C977}"/>
                </a:ext>
              </a:extLst>
            </p:cNvPr>
            <p:cNvSpPr/>
            <p:nvPr/>
          </p:nvSpPr>
          <p:spPr>
            <a:xfrm>
              <a:off x="5690423" y="3325738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9;p41">
              <a:extLst>
                <a:ext uri="{FF2B5EF4-FFF2-40B4-BE49-F238E27FC236}">
                  <a16:creationId xmlns:a16="http://schemas.microsoft.com/office/drawing/2014/main" id="{253D85CB-F044-DC76-49A9-ED8E2B7F85F3}"/>
                </a:ext>
              </a:extLst>
            </p:cNvPr>
            <p:cNvSpPr/>
            <p:nvPr/>
          </p:nvSpPr>
          <p:spPr>
            <a:xfrm>
              <a:off x="5690423" y="3367121"/>
              <a:ext cx="24581" cy="2527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0;p41">
              <a:extLst>
                <a:ext uri="{FF2B5EF4-FFF2-40B4-BE49-F238E27FC236}">
                  <a16:creationId xmlns:a16="http://schemas.microsoft.com/office/drawing/2014/main" id="{2E9DED7F-E2F9-A6D3-BE1E-545B92F7B016}"/>
                </a:ext>
              </a:extLst>
            </p:cNvPr>
            <p:cNvSpPr/>
            <p:nvPr/>
          </p:nvSpPr>
          <p:spPr>
            <a:xfrm>
              <a:off x="5690423" y="3409219"/>
              <a:ext cx="24581" cy="2456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1;p41">
              <a:extLst>
                <a:ext uri="{FF2B5EF4-FFF2-40B4-BE49-F238E27FC236}">
                  <a16:creationId xmlns:a16="http://schemas.microsoft.com/office/drawing/2014/main" id="{5B6C104B-E276-8746-34B2-AC59B26B6868}"/>
                </a:ext>
              </a:extLst>
            </p:cNvPr>
            <p:cNvSpPr/>
            <p:nvPr/>
          </p:nvSpPr>
          <p:spPr>
            <a:xfrm>
              <a:off x="5690423" y="3450602"/>
              <a:ext cx="24581" cy="2456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2;p41">
              <a:extLst>
                <a:ext uri="{FF2B5EF4-FFF2-40B4-BE49-F238E27FC236}">
                  <a16:creationId xmlns:a16="http://schemas.microsoft.com/office/drawing/2014/main" id="{25C5A896-3EF9-23AE-97FF-9C5B8D2AF36B}"/>
                </a:ext>
              </a:extLst>
            </p:cNvPr>
            <p:cNvSpPr/>
            <p:nvPr/>
          </p:nvSpPr>
          <p:spPr>
            <a:xfrm>
              <a:off x="5690423" y="3491985"/>
              <a:ext cx="24581" cy="2527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1" y="0"/>
                  </a:moveTo>
                  <a:lnTo>
                    <a:pt x="1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3;p41">
              <a:extLst>
                <a:ext uri="{FF2B5EF4-FFF2-40B4-BE49-F238E27FC236}">
                  <a16:creationId xmlns:a16="http://schemas.microsoft.com/office/drawing/2014/main" id="{9078C549-7030-14BF-F9AC-52F46141DCF7}"/>
                </a:ext>
              </a:extLst>
            </p:cNvPr>
            <p:cNvSpPr/>
            <p:nvPr/>
          </p:nvSpPr>
          <p:spPr>
            <a:xfrm>
              <a:off x="5690423" y="3534062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4;p41">
              <a:extLst>
                <a:ext uri="{FF2B5EF4-FFF2-40B4-BE49-F238E27FC236}">
                  <a16:creationId xmlns:a16="http://schemas.microsoft.com/office/drawing/2014/main" id="{8E91C84D-FEF7-D500-AAC9-A590A324F110}"/>
                </a:ext>
              </a:extLst>
            </p:cNvPr>
            <p:cNvSpPr/>
            <p:nvPr/>
          </p:nvSpPr>
          <p:spPr>
            <a:xfrm>
              <a:off x="5690423" y="3575445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5;p41">
              <a:extLst>
                <a:ext uri="{FF2B5EF4-FFF2-40B4-BE49-F238E27FC236}">
                  <a16:creationId xmlns:a16="http://schemas.microsoft.com/office/drawing/2014/main" id="{8C125C42-B63D-A138-ADBF-5A7AAD62EF24}"/>
                </a:ext>
              </a:extLst>
            </p:cNvPr>
            <p:cNvSpPr/>
            <p:nvPr/>
          </p:nvSpPr>
          <p:spPr>
            <a:xfrm>
              <a:off x="5690423" y="3616829"/>
              <a:ext cx="24581" cy="2527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6;p41">
              <a:extLst>
                <a:ext uri="{FF2B5EF4-FFF2-40B4-BE49-F238E27FC236}">
                  <a16:creationId xmlns:a16="http://schemas.microsoft.com/office/drawing/2014/main" id="{DBD5C990-6328-BD48-7BAC-60E9D9FF927C}"/>
                </a:ext>
              </a:extLst>
            </p:cNvPr>
            <p:cNvSpPr/>
            <p:nvPr/>
          </p:nvSpPr>
          <p:spPr>
            <a:xfrm>
              <a:off x="5690423" y="3658927"/>
              <a:ext cx="24581" cy="2456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7;p41">
              <a:extLst>
                <a:ext uri="{FF2B5EF4-FFF2-40B4-BE49-F238E27FC236}">
                  <a16:creationId xmlns:a16="http://schemas.microsoft.com/office/drawing/2014/main" id="{D8CBF780-FA76-B280-B04C-F7E7494DEEF8}"/>
                </a:ext>
              </a:extLst>
            </p:cNvPr>
            <p:cNvSpPr/>
            <p:nvPr/>
          </p:nvSpPr>
          <p:spPr>
            <a:xfrm>
              <a:off x="5690423" y="3783770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8;p41">
              <a:extLst>
                <a:ext uri="{FF2B5EF4-FFF2-40B4-BE49-F238E27FC236}">
                  <a16:creationId xmlns:a16="http://schemas.microsoft.com/office/drawing/2014/main" id="{E96C184F-3CDD-F799-1A45-162AA211ACD2}"/>
                </a:ext>
              </a:extLst>
            </p:cNvPr>
            <p:cNvSpPr/>
            <p:nvPr/>
          </p:nvSpPr>
          <p:spPr>
            <a:xfrm>
              <a:off x="5690423" y="3825174"/>
              <a:ext cx="24581" cy="25254"/>
            </a:xfrm>
            <a:custGeom>
              <a:avLst/>
              <a:gdLst/>
              <a:ahLst/>
              <a:cxnLst/>
              <a:rect l="l" t="t" r="r" b="b"/>
              <a:pathLst>
                <a:path w="1169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9;p41">
              <a:extLst>
                <a:ext uri="{FF2B5EF4-FFF2-40B4-BE49-F238E27FC236}">
                  <a16:creationId xmlns:a16="http://schemas.microsoft.com/office/drawing/2014/main" id="{5CCD2401-4FCE-5C2B-DBB4-111F5C8F77F5}"/>
                </a:ext>
              </a:extLst>
            </p:cNvPr>
            <p:cNvSpPr/>
            <p:nvPr/>
          </p:nvSpPr>
          <p:spPr>
            <a:xfrm>
              <a:off x="5651143" y="3325738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0;p41">
              <a:extLst>
                <a:ext uri="{FF2B5EF4-FFF2-40B4-BE49-F238E27FC236}">
                  <a16:creationId xmlns:a16="http://schemas.microsoft.com/office/drawing/2014/main" id="{AE392452-E07B-39CA-AA81-4F4835BE1718}"/>
                </a:ext>
              </a:extLst>
            </p:cNvPr>
            <p:cNvSpPr/>
            <p:nvPr/>
          </p:nvSpPr>
          <p:spPr>
            <a:xfrm>
              <a:off x="5651143" y="3367121"/>
              <a:ext cx="24581" cy="2527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81;p41">
              <a:extLst>
                <a:ext uri="{FF2B5EF4-FFF2-40B4-BE49-F238E27FC236}">
                  <a16:creationId xmlns:a16="http://schemas.microsoft.com/office/drawing/2014/main" id="{4B822C74-5BA0-3626-0E7A-70DB85ABDB29}"/>
                </a:ext>
              </a:extLst>
            </p:cNvPr>
            <p:cNvSpPr/>
            <p:nvPr/>
          </p:nvSpPr>
          <p:spPr>
            <a:xfrm>
              <a:off x="5651143" y="3409219"/>
              <a:ext cx="24581" cy="2456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82;p41">
              <a:extLst>
                <a:ext uri="{FF2B5EF4-FFF2-40B4-BE49-F238E27FC236}">
                  <a16:creationId xmlns:a16="http://schemas.microsoft.com/office/drawing/2014/main" id="{03C9DBA8-A416-DFE3-BFA5-461EE20A992C}"/>
                </a:ext>
              </a:extLst>
            </p:cNvPr>
            <p:cNvSpPr/>
            <p:nvPr/>
          </p:nvSpPr>
          <p:spPr>
            <a:xfrm>
              <a:off x="5651143" y="3450602"/>
              <a:ext cx="24581" cy="2456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83;p41">
              <a:extLst>
                <a:ext uri="{FF2B5EF4-FFF2-40B4-BE49-F238E27FC236}">
                  <a16:creationId xmlns:a16="http://schemas.microsoft.com/office/drawing/2014/main" id="{64B456B7-62E5-7DFE-E530-A2DDEB4DAD9C}"/>
                </a:ext>
              </a:extLst>
            </p:cNvPr>
            <p:cNvSpPr/>
            <p:nvPr/>
          </p:nvSpPr>
          <p:spPr>
            <a:xfrm>
              <a:off x="5651143" y="3491985"/>
              <a:ext cx="24581" cy="2527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1" y="0"/>
                  </a:moveTo>
                  <a:lnTo>
                    <a:pt x="1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84;p41">
              <a:extLst>
                <a:ext uri="{FF2B5EF4-FFF2-40B4-BE49-F238E27FC236}">
                  <a16:creationId xmlns:a16="http://schemas.microsoft.com/office/drawing/2014/main" id="{82F9B381-D65E-B457-8C86-A375597A27DA}"/>
                </a:ext>
              </a:extLst>
            </p:cNvPr>
            <p:cNvSpPr/>
            <p:nvPr/>
          </p:nvSpPr>
          <p:spPr>
            <a:xfrm>
              <a:off x="5651143" y="3534062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85;p41">
              <a:extLst>
                <a:ext uri="{FF2B5EF4-FFF2-40B4-BE49-F238E27FC236}">
                  <a16:creationId xmlns:a16="http://schemas.microsoft.com/office/drawing/2014/main" id="{3453B0EA-9B91-BBCA-F596-A093E9DA4944}"/>
                </a:ext>
              </a:extLst>
            </p:cNvPr>
            <p:cNvSpPr/>
            <p:nvPr/>
          </p:nvSpPr>
          <p:spPr>
            <a:xfrm>
              <a:off x="5651143" y="3575445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86;p41">
              <a:extLst>
                <a:ext uri="{FF2B5EF4-FFF2-40B4-BE49-F238E27FC236}">
                  <a16:creationId xmlns:a16="http://schemas.microsoft.com/office/drawing/2014/main" id="{3AEF5750-9C72-C92F-CC57-6D0934DB2353}"/>
                </a:ext>
              </a:extLst>
            </p:cNvPr>
            <p:cNvSpPr/>
            <p:nvPr/>
          </p:nvSpPr>
          <p:spPr>
            <a:xfrm>
              <a:off x="5651143" y="3616829"/>
              <a:ext cx="24581" cy="2527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87;p41">
              <a:extLst>
                <a:ext uri="{FF2B5EF4-FFF2-40B4-BE49-F238E27FC236}">
                  <a16:creationId xmlns:a16="http://schemas.microsoft.com/office/drawing/2014/main" id="{1035F76B-7F28-3357-9457-BDCD8852C227}"/>
                </a:ext>
              </a:extLst>
            </p:cNvPr>
            <p:cNvSpPr/>
            <p:nvPr/>
          </p:nvSpPr>
          <p:spPr>
            <a:xfrm>
              <a:off x="5244315" y="2693048"/>
              <a:ext cx="25275" cy="24560"/>
            </a:xfrm>
            <a:custGeom>
              <a:avLst/>
              <a:gdLst/>
              <a:ahLst/>
              <a:cxnLst/>
              <a:rect l="l" t="t" r="r" b="b"/>
              <a:pathLst>
                <a:path w="1202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1202" y="1168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88;p41">
              <a:extLst>
                <a:ext uri="{FF2B5EF4-FFF2-40B4-BE49-F238E27FC236}">
                  <a16:creationId xmlns:a16="http://schemas.microsoft.com/office/drawing/2014/main" id="{FD3D361B-76D9-A5A8-C010-46D403CC599C}"/>
                </a:ext>
              </a:extLst>
            </p:cNvPr>
            <p:cNvSpPr/>
            <p:nvPr/>
          </p:nvSpPr>
          <p:spPr>
            <a:xfrm>
              <a:off x="5205034" y="2693048"/>
              <a:ext cx="24581" cy="2456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89;p41">
              <a:extLst>
                <a:ext uri="{FF2B5EF4-FFF2-40B4-BE49-F238E27FC236}">
                  <a16:creationId xmlns:a16="http://schemas.microsoft.com/office/drawing/2014/main" id="{9F436B68-7F8B-419A-2D25-17228BDC84CD}"/>
                </a:ext>
              </a:extLst>
            </p:cNvPr>
            <p:cNvSpPr/>
            <p:nvPr/>
          </p:nvSpPr>
          <p:spPr>
            <a:xfrm>
              <a:off x="5427405" y="3217717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090;p41">
              <a:extLst>
                <a:ext uri="{FF2B5EF4-FFF2-40B4-BE49-F238E27FC236}">
                  <a16:creationId xmlns:a16="http://schemas.microsoft.com/office/drawing/2014/main" id="{F3AE8CE0-2C09-F879-E47D-1078E545F51B}"/>
                </a:ext>
              </a:extLst>
            </p:cNvPr>
            <p:cNvSpPr/>
            <p:nvPr/>
          </p:nvSpPr>
          <p:spPr>
            <a:xfrm>
              <a:off x="5427405" y="3259100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091;p41">
              <a:extLst>
                <a:ext uri="{FF2B5EF4-FFF2-40B4-BE49-F238E27FC236}">
                  <a16:creationId xmlns:a16="http://schemas.microsoft.com/office/drawing/2014/main" id="{E608660C-063C-733A-2BBA-B2666876240F}"/>
                </a:ext>
              </a:extLst>
            </p:cNvPr>
            <p:cNvSpPr/>
            <p:nvPr/>
          </p:nvSpPr>
          <p:spPr>
            <a:xfrm>
              <a:off x="5427405" y="3300483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092;p41">
              <a:extLst>
                <a:ext uri="{FF2B5EF4-FFF2-40B4-BE49-F238E27FC236}">
                  <a16:creationId xmlns:a16="http://schemas.microsoft.com/office/drawing/2014/main" id="{7C0927A2-E06E-CB86-BC93-D89048A1F078}"/>
                </a:ext>
              </a:extLst>
            </p:cNvPr>
            <p:cNvSpPr/>
            <p:nvPr/>
          </p:nvSpPr>
          <p:spPr>
            <a:xfrm>
              <a:off x="5427405" y="3342581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093;p41">
              <a:extLst>
                <a:ext uri="{FF2B5EF4-FFF2-40B4-BE49-F238E27FC236}">
                  <a16:creationId xmlns:a16="http://schemas.microsoft.com/office/drawing/2014/main" id="{3A340711-41D1-0D2A-1E25-D883AEE026D1}"/>
                </a:ext>
              </a:extLst>
            </p:cNvPr>
            <p:cNvSpPr/>
            <p:nvPr/>
          </p:nvSpPr>
          <p:spPr>
            <a:xfrm>
              <a:off x="5427405" y="3383965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094;p41">
              <a:extLst>
                <a:ext uri="{FF2B5EF4-FFF2-40B4-BE49-F238E27FC236}">
                  <a16:creationId xmlns:a16="http://schemas.microsoft.com/office/drawing/2014/main" id="{43156BAF-392D-F804-ACAA-F970087C3BE0}"/>
                </a:ext>
              </a:extLst>
            </p:cNvPr>
            <p:cNvSpPr/>
            <p:nvPr/>
          </p:nvSpPr>
          <p:spPr>
            <a:xfrm>
              <a:off x="5427405" y="3426042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095;p41">
              <a:extLst>
                <a:ext uri="{FF2B5EF4-FFF2-40B4-BE49-F238E27FC236}">
                  <a16:creationId xmlns:a16="http://schemas.microsoft.com/office/drawing/2014/main" id="{2682004C-82F5-1FDF-8E00-20586EB95328}"/>
                </a:ext>
              </a:extLst>
            </p:cNvPr>
            <p:cNvSpPr/>
            <p:nvPr/>
          </p:nvSpPr>
          <p:spPr>
            <a:xfrm>
              <a:off x="5427405" y="3467425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096;p41">
              <a:extLst>
                <a:ext uri="{FF2B5EF4-FFF2-40B4-BE49-F238E27FC236}">
                  <a16:creationId xmlns:a16="http://schemas.microsoft.com/office/drawing/2014/main" id="{B3AA9CFA-0487-13FF-19CA-6FC3FA1B2968}"/>
                </a:ext>
              </a:extLst>
            </p:cNvPr>
            <p:cNvSpPr/>
            <p:nvPr/>
          </p:nvSpPr>
          <p:spPr>
            <a:xfrm>
              <a:off x="5427405" y="3550906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97;p41">
              <a:extLst>
                <a:ext uri="{FF2B5EF4-FFF2-40B4-BE49-F238E27FC236}">
                  <a16:creationId xmlns:a16="http://schemas.microsoft.com/office/drawing/2014/main" id="{D9850956-5AB4-DEAF-6C28-2FD2C7A2C14F}"/>
                </a:ext>
              </a:extLst>
            </p:cNvPr>
            <p:cNvSpPr/>
            <p:nvPr/>
          </p:nvSpPr>
          <p:spPr>
            <a:xfrm>
              <a:off x="5427405" y="3592289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98;p41">
              <a:extLst>
                <a:ext uri="{FF2B5EF4-FFF2-40B4-BE49-F238E27FC236}">
                  <a16:creationId xmlns:a16="http://schemas.microsoft.com/office/drawing/2014/main" id="{5B32FF19-2402-D700-E211-7F868EFAD927}"/>
                </a:ext>
              </a:extLst>
            </p:cNvPr>
            <p:cNvSpPr/>
            <p:nvPr/>
          </p:nvSpPr>
          <p:spPr>
            <a:xfrm>
              <a:off x="5427405" y="3633672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099;p41">
              <a:extLst>
                <a:ext uri="{FF2B5EF4-FFF2-40B4-BE49-F238E27FC236}">
                  <a16:creationId xmlns:a16="http://schemas.microsoft.com/office/drawing/2014/main" id="{2E347BA3-F4BE-E762-6BCF-D6B024EA402C}"/>
                </a:ext>
              </a:extLst>
            </p:cNvPr>
            <p:cNvSpPr/>
            <p:nvPr/>
          </p:nvSpPr>
          <p:spPr>
            <a:xfrm>
              <a:off x="5427405" y="3675749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100;p41">
              <a:extLst>
                <a:ext uri="{FF2B5EF4-FFF2-40B4-BE49-F238E27FC236}">
                  <a16:creationId xmlns:a16="http://schemas.microsoft.com/office/drawing/2014/main" id="{94796E4F-4B86-1DBF-4AB6-7F3ED608EB38}"/>
                </a:ext>
              </a:extLst>
            </p:cNvPr>
            <p:cNvSpPr/>
            <p:nvPr/>
          </p:nvSpPr>
          <p:spPr>
            <a:xfrm>
              <a:off x="5427405" y="3717132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101;p41">
              <a:extLst>
                <a:ext uri="{FF2B5EF4-FFF2-40B4-BE49-F238E27FC236}">
                  <a16:creationId xmlns:a16="http://schemas.microsoft.com/office/drawing/2014/main" id="{F165910D-0C0E-DEB3-603F-0EAE08F60D77}"/>
                </a:ext>
              </a:extLst>
            </p:cNvPr>
            <p:cNvSpPr/>
            <p:nvPr/>
          </p:nvSpPr>
          <p:spPr>
            <a:xfrm>
              <a:off x="5427405" y="3759230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102;p41">
              <a:extLst>
                <a:ext uri="{FF2B5EF4-FFF2-40B4-BE49-F238E27FC236}">
                  <a16:creationId xmlns:a16="http://schemas.microsoft.com/office/drawing/2014/main" id="{4ED6404E-BC9D-0389-38F6-A9529F3CC4A3}"/>
                </a:ext>
              </a:extLst>
            </p:cNvPr>
            <p:cNvSpPr/>
            <p:nvPr/>
          </p:nvSpPr>
          <p:spPr>
            <a:xfrm>
              <a:off x="5427405" y="3800613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103;p41">
              <a:extLst>
                <a:ext uri="{FF2B5EF4-FFF2-40B4-BE49-F238E27FC236}">
                  <a16:creationId xmlns:a16="http://schemas.microsoft.com/office/drawing/2014/main" id="{11810C52-2EE8-975D-B090-176D923B6406}"/>
                </a:ext>
              </a:extLst>
            </p:cNvPr>
            <p:cNvSpPr/>
            <p:nvPr/>
          </p:nvSpPr>
          <p:spPr>
            <a:xfrm>
              <a:off x="5427405" y="3841996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1"/>
                  </a:moveTo>
                  <a:lnTo>
                    <a:pt x="0" y="1201"/>
                  </a:lnTo>
                  <a:lnTo>
                    <a:pt x="1168" y="1201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104;p41">
              <a:extLst>
                <a:ext uri="{FF2B5EF4-FFF2-40B4-BE49-F238E27FC236}">
                  <a16:creationId xmlns:a16="http://schemas.microsoft.com/office/drawing/2014/main" id="{3DABA302-F540-8CA3-840B-E13FF229060E}"/>
                </a:ext>
              </a:extLst>
            </p:cNvPr>
            <p:cNvSpPr/>
            <p:nvPr/>
          </p:nvSpPr>
          <p:spPr>
            <a:xfrm>
              <a:off x="5388125" y="3550906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105;p41">
              <a:extLst>
                <a:ext uri="{FF2B5EF4-FFF2-40B4-BE49-F238E27FC236}">
                  <a16:creationId xmlns:a16="http://schemas.microsoft.com/office/drawing/2014/main" id="{4408517A-2C49-21C1-0D2A-7C0428A39A75}"/>
                </a:ext>
              </a:extLst>
            </p:cNvPr>
            <p:cNvSpPr/>
            <p:nvPr/>
          </p:nvSpPr>
          <p:spPr>
            <a:xfrm>
              <a:off x="5388125" y="3592289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106;p41">
              <a:extLst>
                <a:ext uri="{FF2B5EF4-FFF2-40B4-BE49-F238E27FC236}">
                  <a16:creationId xmlns:a16="http://schemas.microsoft.com/office/drawing/2014/main" id="{BC902DC3-2243-A81D-FDD3-1D9AE2C19C4D}"/>
                </a:ext>
              </a:extLst>
            </p:cNvPr>
            <p:cNvSpPr/>
            <p:nvPr/>
          </p:nvSpPr>
          <p:spPr>
            <a:xfrm>
              <a:off x="5388125" y="3633672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1168" y="12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107;p41">
              <a:extLst>
                <a:ext uri="{FF2B5EF4-FFF2-40B4-BE49-F238E27FC236}">
                  <a16:creationId xmlns:a16="http://schemas.microsoft.com/office/drawing/2014/main" id="{B3B3B1E1-45EA-E2D6-AB08-201878084DD9}"/>
                </a:ext>
              </a:extLst>
            </p:cNvPr>
            <p:cNvSpPr/>
            <p:nvPr/>
          </p:nvSpPr>
          <p:spPr>
            <a:xfrm>
              <a:off x="5388125" y="3675749"/>
              <a:ext cx="24560" cy="2458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108;p41">
              <a:extLst>
                <a:ext uri="{FF2B5EF4-FFF2-40B4-BE49-F238E27FC236}">
                  <a16:creationId xmlns:a16="http://schemas.microsoft.com/office/drawing/2014/main" id="{E0C8A9BF-09B5-191F-225F-7FF4ACA9BC5E}"/>
                </a:ext>
              </a:extLst>
            </p:cNvPr>
            <p:cNvSpPr/>
            <p:nvPr/>
          </p:nvSpPr>
          <p:spPr>
            <a:xfrm>
              <a:off x="5388125" y="3717132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1168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109;p41">
              <a:extLst>
                <a:ext uri="{FF2B5EF4-FFF2-40B4-BE49-F238E27FC236}">
                  <a16:creationId xmlns:a16="http://schemas.microsoft.com/office/drawing/2014/main" id="{43091E76-27A6-04FE-1B8B-B0099AA4E95B}"/>
                </a:ext>
              </a:extLst>
            </p:cNvPr>
            <p:cNvSpPr/>
            <p:nvPr/>
          </p:nvSpPr>
          <p:spPr>
            <a:xfrm>
              <a:off x="5388125" y="3759230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110;p41">
              <a:extLst>
                <a:ext uri="{FF2B5EF4-FFF2-40B4-BE49-F238E27FC236}">
                  <a16:creationId xmlns:a16="http://schemas.microsoft.com/office/drawing/2014/main" id="{C9CE5F0B-D5B5-7B6B-0D8B-4159139AC944}"/>
                </a:ext>
              </a:extLst>
            </p:cNvPr>
            <p:cNvSpPr/>
            <p:nvPr/>
          </p:nvSpPr>
          <p:spPr>
            <a:xfrm>
              <a:off x="5388125" y="3800613"/>
              <a:ext cx="24560" cy="2456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168" y="11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111;p41">
              <a:extLst>
                <a:ext uri="{FF2B5EF4-FFF2-40B4-BE49-F238E27FC236}">
                  <a16:creationId xmlns:a16="http://schemas.microsoft.com/office/drawing/2014/main" id="{5825A181-3E58-51F6-DE7F-0CBADBB513C4}"/>
                </a:ext>
              </a:extLst>
            </p:cNvPr>
            <p:cNvSpPr/>
            <p:nvPr/>
          </p:nvSpPr>
          <p:spPr>
            <a:xfrm>
              <a:off x="5388125" y="3841996"/>
              <a:ext cx="24560" cy="25275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1"/>
                  </a:moveTo>
                  <a:lnTo>
                    <a:pt x="0" y="1201"/>
                  </a:lnTo>
                  <a:lnTo>
                    <a:pt x="1168" y="1201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112;p41">
              <a:extLst>
                <a:ext uri="{FF2B5EF4-FFF2-40B4-BE49-F238E27FC236}">
                  <a16:creationId xmlns:a16="http://schemas.microsoft.com/office/drawing/2014/main" id="{909B0B77-4ACC-1171-0457-2B738A44E8A7}"/>
                </a:ext>
              </a:extLst>
            </p:cNvPr>
            <p:cNvSpPr/>
            <p:nvPr/>
          </p:nvSpPr>
          <p:spPr>
            <a:xfrm>
              <a:off x="4765234" y="2373464"/>
              <a:ext cx="210464" cy="196145"/>
            </a:xfrm>
            <a:custGeom>
              <a:avLst/>
              <a:gdLst/>
              <a:ahLst/>
              <a:cxnLst/>
              <a:rect l="l" t="t" r="r" b="b"/>
              <a:pathLst>
                <a:path w="10009" h="9328" extrusionOk="0">
                  <a:moveTo>
                    <a:pt x="640" y="1"/>
                  </a:moveTo>
                  <a:cubicBezTo>
                    <a:pt x="580" y="1"/>
                    <a:pt x="533" y="7"/>
                    <a:pt x="501" y="21"/>
                  </a:cubicBezTo>
                  <a:cubicBezTo>
                    <a:pt x="1" y="221"/>
                    <a:pt x="68" y="4524"/>
                    <a:pt x="501" y="4624"/>
                  </a:cubicBezTo>
                  <a:cubicBezTo>
                    <a:pt x="902" y="4758"/>
                    <a:pt x="4337" y="5792"/>
                    <a:pt x="4337" y="5792"/>
                  </a:cubicBezTo>
                  <a:lnTo>
                    <a:pt x="8707" y="9328"/>
                  </a:lnTo>
                  <a:lnTo>
                    <a:pt x="10008" y="6759"/>
                  </a:lnTo>
                  <a:lnTo>
                    <a:pt x="5905" y="3924"/>
                  </a:lnTo>
                  <a:cubicBezTo>
                    <a:pt x="5905" y="3924"/>
                    <a:pt x="5305" y="1655"/>
                    <a:pt x="5004" y="1422"/>
                  </a:cubicBezTo>
                  <a:cubicBezTo>
                    <a:pt x="4756" y="1204"/>
                    <a:pt x="1463" y="1"/>
                    <a:pt x="640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113;p41">
              <a:extLst>
                <a:ext uri="{FF2B5EF4-FFF2-40B4-BE49-F238E27FC236}">
                  <a16:creationId xmlns:a16="http://schemas.microsoft.com/office/drawing/2014/main" id="{4E41719A-F1E6-096B-2599-4AF1D3BC1A35}"/>
                </a:ext>
              </a:extLst>
            </p:cNvPr>
            <p:cNvSpPr/>
            <p:nvPr/>
          </p:nvSpPr>
          <p:spPr>
            <a:xfrm>
              <a:off x="4899919" y="2335319"/>
              <a:ext cx="611648" cy="402887"/>
            </a:xfrm>
            <a:custGeom>
              <a:avLst/>
              <a:gdLst/>
              <a:ahLst/>
              <a:cxnLst/>
              <a:rect l="l" t="t" r="r" b="b"/>
              <a:pathLst>
                <a:path w="29088" h="19160" extrusionOk="0">
                  <a:moveTo>
                    <a:pt x="28421" y="0"/>
                  </a:moveTo>
                  <a:cubicBezTo>
                    <a:pt x="25144" y="900"/>
                    <a:pt x="18462" y="13064"/>
                    <a:pt x="14040" y="13064"/>
                  </a:cubicBezTo>
                  <a:cubicBezTo>
                    <a:pt x="13871" y="13064"/>
                    <a:pt x="13706" y="13046"/>
                    <a:pt x="13543" y="13010"/>
                  </a:cubicBezTo>
                  <a:cubicBezTo>
                    <a:pt x="9174" y="11976"/>
                    <a:pt x="1902" y="7139"/>
                    <a:pt x="1902" y="7139"/>
                  </a:cubicBezTo>
                  <a:lnTo>
                    <a:pt x="0" y="10575"/>
                  </a:lnTo>
                  <a:cubicBezTo>
                    <a:pt x="0" y="10575"/>
                    <a:pt x="10008" y="18714"/>
                    <a:pt x="14611" y="19147"/>
                  </a:cubicBezTo>
                  <a:cubicBezTo>
                    <a:pt x="14702" y="19156"/>
                    <a:pt x="14796" y="19160"/>
                    <a:pt x="14891" y="19160"/>
                  </a:cubicBezTo>
                  <a:cubicBezTo>
                    <a:pt x="17443" y="19160"/>
                    <a:pt x="21403" y="16213"/>
                    <a:pt x="24618" y="13577"/>
                  </a:cubicBezTo>
                  <a:cubicBezTo>
                    <a:pt x="26286" y="12076"/>
                    <a:pt x="27887" y="10641"/>
                    <a:pt x="28588" y="9941"/>
                  </a:cubicBezTo>
                  <a:cubicBezTo>
                    <a:pt x="28888" y="9641"/>
                    <a:pt x="29088" y="9474"/>
                    <a:pt x="29088" y="9474"/>
                  </a:cubicBezTo>
                  <a:lnTo>
                    <a:pt x="28421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114;p41">
              <a:extLst>
                <a:ext uri="{FF2B5EF4-FFF2-40B4-BE49-F238E27FC236}">
                  <a16:creationId xmlns:a16="http://schemas.microsoft.com/office/drawing/2014/main" id="{ECD9EF7B-D78E-F600-A9F5-78F3E010BAB6}"/>
                </a:ext>
              </a:extLst>
            </p:cNvPr>
            <p:cNvSpPr/>
            <p:nvPr/>
          </p:nvSpPr>
          <p:spPr>
            <a:xfrm>
              <a:off x="4899919" y="2335319"/>
              <a:ext cx="611648" cy="402887"/>
            </a:xfrm>
            <a:custGeom>
              <a:avLst/>
              <a:gdLst/>
              <a:ahLst/>
              <a:cxnLst/>
              <a:rect l="l" t="t" r="r" b="b"/>
              <a:pathLst>
                <a:path w="29088" h="19160" extrusionOk="0">
                  <a:moveTo>
                    <a:pt x="28421" y="0"/>
                  </a:moveTo>
                  <a:cubicBezTo>
                    <a:pt x="25144" y="900"/>
                    <a:pt x="18462" y="13064"/>
                    <a:pt x="14040" y="13064"/>
                  </a:cubicBezTo>
                  <a:cubicBezTo>
                    <a:pt x="13871" y="13064"/>
                    <a:pt x="13706" y="13046"/>
                    <a:pt x="13543" y="13010"/>
                  </a:cubicBezTo>
                  <a:cubicBezTo>
                    <a:pt x="9174" y="11976"/>
                    <a:pt x="1902" y="7139"/>
                    <a:pt x="1902" y="7139"/>
                  </a:cubicBezTo>
                  <a:lnTo>
                    <a:pt x="0" y="10575"/>
                  </a:lnTo>
                  <a:cubicBezTo>
                    <a:pt x="0" y="10575"/>
                    <a:pt x="10008" y="18714"/>
                    <a:pt x="14611" y="19147"/>
                  </a:cubicBezTo>
                  <a:cubicBezTo>
                    <a:pt x="14702" y="19156"/>
                    <a:pt x="14796" y="19160"/>
                    <a:pt x="14891" y="19160"/>
                  </a:cubicBezTo>
                  <a:cubicBezTo>
                    <a:pt x="17443" y="19160"/>
                    <a:pt x="21403" y="16213"/>
                    <a:pt x="24618" y="13577"/>
                  </a:cubicBezTo>
                  <a:cubicBezTo>
                    <a:pt x="26286" y="12076"/>
                    <a:pt x="27887" y="10641"/>
                    <a:pt x="28588" y="9941"/>
                  </a:cubicBezTo>
                  <a:cubicBezTo>
                    <a:pt x="28888" y="9641"/>
                    <a:pt x="29088" y="9474"/>
                    <a:pt x="29088" y="9474"/>
                  </a:cubicBezTo>
                  <a:lnTo>
                    <a:pt x="28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115;p41">
              <a:extLst>
                <a:ext uri="{FF2B5EF4-FFF2-40B4-BE49-F238E27FC236}">
                  <a16:creationId xmlns:a16="http://schemas.microsoft.com/office/drawing/2014/main" id="{283EBDEF-6CD2-2372-2383-75BF903A7B5D}"/>
                </a:ext>
              </a:extLst>
            </p:cNvPr>
            <p:cNvSpPr/>
            <p:nvPr/>
          </p:nvSpPr>
          <p:spPr>
            <a:xfrm>
              <a:off x="4889405" y="2470698"/>
              <a:ext cx="65942" cy="108039"/>
            </a:xfrm>
            <a:custGeom>
              <a:avLst/>
              <a:gdLst/>
              <a:ahLst/>
              <a:cxnLst/>
              <a:rect l="l" t="t" r="r" b="b"/>
              <a:pathLst>
                <a:path w="3136" h="5138" extrusionOk="0">
                  <a:moveTo>
                    <a:pt x="1968" y="0"/>
                  </a:moveTo>
                  <a:lnTo>
                    <a:pt x="0" y="3870"/>
                  </a:lnTo>
                  <a:lnTo>
                    <a:pt x="834" y="5137"/>
                  </a:lnTo>
                  <a:lnTo>
                    <a:pt x="3136" y="567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116;p41">
              <a:extLst>
                <a:ext uri="{FF2B5EF4-FFF2-40B4-BE49-F238E27FC236}">
                  <a16:creationId xmlns:a16="http://schemas.microsoft.com/office/drawing/2014/main" id="{74A0C724-B0DF-8D8E-283C-6E956A7F7BEC}"/>
                </a:ext>
              </a:extLst>
            </p:cNvPr>
            <p:cNvSpPr/>
            <p:nvPr/>
          </p:nvSpPr>
          <p:spPr>
            <a:xfrm>
              <a:off x="4889405" y="2470698"/>
              <a:ext cx="65942" cy="108039"/>
            </a:xfrm>
            <a:custGeom>
              <a:avLst/>
              <a:gdLst/>
              <a:ahLst/>
              <a:cxnLst/>
              <a:rect l="l" t="t" r="r" b="b"/>
              <a:pathLst>
                <a:path w="3136" h="5138" extrusionOk="0">
                  <a:moveTo>
                    <a:pt x="1968" y="0"/>
                  </a:moveTo>
                  <a:lnTo>
                    <a:pt x="0" y="3870"/>
                  </a:lnTo>
                  <a:lnTo>
                    <a:pt x="834" y="5137"/>
                  </a:lnTo>
                  <a:lnTo>
                    <a:pt x="3136" y="567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117;p41">
              <a:extLst>
                <a:ext uri="{FF2B5EF4-FFF2-40B4-BE49-F238E27FC236}">
                  <a16:creationId xmlns:a16="http://schemas.microsoft.com/office/drawing/2014/main" id="{86D4F24B-0AC7-0D0C-EE8B-F0631A28B6C3}"/>
                </a:ext>
              </a:extLst>
            </p:cNvPr>
            <p:cNvSpPr/>
            <p:nvPr/>
          </p:nvSpPr>
          <p:spPr>
            <a:xfrm>
              <a:off x="5417585" y="2479109"/>
              <a:ext cx="84173" cy="141704"/>
            </a:xfrm>
            <a:custGeom>
              <a:avLst/>
              <a:gdLst/>
              <a:ahLst/>
              <a:cxnLst/>
              <a:rect l="l" t="t" r="r" b="b"/>
              <a:pathLst>
                <a:path w="4003" h="6739" extrusionOk="0">
                  <a:moveTo>
                    <a:pt x="3402" y="1"/>
                  </a:moveTo>
                  <a:cubicBezTo>
                    <a:pt x="3402" y="1"/>
                    <a:pt x="834" y="3036"/>
                    <a:pt x="0" y="6739"/>
                  </a:cubicBezTo>
                  <a:cubicBezTo>
                    <a:pt x="1801" y="5238"/>
                    <a:pt x="3269" y="3803"/>
                    <a:pt x="4003" y="3103"/>
                  </a:cubicBezTo>
                  <a:lnTo>
                    <a:pt x="34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118;p41">
              <a:extLst>
                <a:ext uri="{FF2B5EF4-FFF2-40B4-BE49-F238E27FC236}">
                  <a16:creationId xmlns:a16="http://schemas.microsoft.com/office/drawing/2014/main" id="{CA1CFD28-E3B7-8E49-ED61-0B61D9F50BE2}"/>
                </a:ext>
              </a:extLst>
            </p:cNvPr>
            <p:cNvSpPr/>
            <p:nvPr/>
          </p:nvSpPr>
          <p:spPr>
            <a:xfrm>
              <a:off x="5424587" y="4380692"/>
              <a:ext cx="84888" cy="160650"/>
            </a:xfrm>
            <a:custGeom>
              <a:avLst/>
              <a:gdLst/>
              <a:ahLst/>
              <a:cxnLst/>
              <a:rect l="l" t="t" r="r" b="b"/>
              <a:pathLst>
                <a:path w="4037" h="7640" extrusionOk="0">
                  <a:moveTo>
                    <a:pt x="3403" y="1"/>
                  </a:moveTo>
                  <a:lnTo>
                    <a:pt x="1" y="334"/>
                  </a:lnTo>
                  <a:lnTo>
                    <a:pt x="634" y="7640"/>
                  </a:lnTo>
                  <a:lnTo>
                    <a:pt x="4037" y="7273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119;p41">
              <a:extLst>
                <a:ext uri="{FF2B5EF4-FFF2-40B4-BE49-F238E27FC236}">
                  <a16:creationId xmlns:a16="http://schemas.microsoft.com/office/drawing/2014/main" id="{7ACD1F74-86A7-7058-0D5A-BD957B56F7C1}"/>
                </a:ext>
              </a:extLst>
            </p:cNvPr>
            <p:cNvSpPr/>
            <p:nvPr/>
          </p:nvSpPr>
          <p:spPr>
            <a:xfrm>
              <a:off x="5789339" y="4368769"/>
              <a:ext cx="75068" cy="159956"/>
            </a:xfrm>
            <a:custGeom>
              <a:avLst/>
              <a:gdLst/>
              <a:ahLst/>
              <a:cxnLst/>
              <a:rect l="l" t="t" r="r" b="b"/>
              <a:pathLst>
                <a:path w="3570" h="7607" extrusionOk="0">
                  <a:moveTo>
                    <a:pt x="0" y="1"/>
                  </a:moveTo>
                  <a:lnTo>
                    <a:pt x="267" y="7606"/>
                  </a:lnTo>
                  <a:lnTo>
                    <a:pt x="3570" y="7606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120;p41">
              <a:extLst>
                <a:ext uri="{FF2B5EF4-FFF2-40B4-BE49-F238E27FC236}">
                  <a16:creationId xmlns:a16="http://schemas.microsoft.com/office/drawing/2014/main" id="{7E2F2633-92CC-3DD9-6AC2-AF10A145903B}"/>
                </a:ext>
              </a:extLst>
            </p:cNvPr>
            <p:cNvSpPr/>
            <p:nvPr/>
          </p:nvSpPr>
          <p:spPr>
            <a:xfrm>
              <a:off x="5651858" y="4520843"/>
              <a:ext cx="237800" cy="78012"/>
            </a:xfrm>
            <a:custGeom>
              <a:avLst/>
              <a:gdLst/>
              <a:ahLst/>
              <a:cxnLst/>
              <a:rect l="l" t="t" r="r" b="b"/>
              <a:pathLst>
                <a:path w="11309" h="3710" extrusionOk="0">
                  <a:moveTo>
                    <a:pt x="6281" y="1"/>
                  </a:moveTo>
                  <a:cubicBezTo>
                    <a:pt x="6087" y="1"/>
                    <a:pt x="5920" y="92"/>
                    <a:pt x="5804" y="207"/>
                  </a:cubicBezTo>
                  <a:cubicBezTo>
                    <a:pt x="5004" y="941"/>
                    <a:pt x="3103" y="1709"/>
                    <a:pt x="567" y="2242"/>
                  </a:cubicBezTo>
                  <a:cubicBezTo>
                    <a:pt x="0" y="2376"/>
                    <a:pt x="200" y="3710"/>
                    <a:pt x="1568" y="3710"/>
                  </a:cubicBezTo>
                  <a:cubicBezTo>
                    <a:pt x="2936" y="3710"/>
                    <a:pt x="5938" y="3610"/>
                    <a:pt x="6939" y="3610"/>
                  </a:cubicBezTo>
                  <a:cubicBezTo>
                    <a:pt x="8573" y="3610"/>
                    <a:pt x="9507" y="3710"/>
                    <a:pt x="10775" y="3710"/>
                  </a:cubicBezTo>
                  <a:cubicBezTo>
                    <a:pt x="11075" y="3710"/>
                    <a:pt x="11308" y="3443"/>
                    <a:pt x="11275" y="3143"/>
                  </a:cubicBezTo>
                  <a:lnTo>
                    <a:pt x="10608" y="207"/>
                  </a:lnTo>
                  <a:cubicBezTo>
                    <a:pt x="10575" y="74"/>
                    <a:pt x="10474" y="7"/>
                    <a:pt x="10341" y="7"/>
                  </a:cubicBezTo>
                  <a:lnTo>
                    <a:pt x="6372" y="7"/>
                  </a:lnTo>
                  <a:cubicBezTo>
                    <a:pt x="6341" y="3"/>
                    <a:pt x="6311" y="1"/>
                    <a:pt x="6281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121;p41">
              <a:extLst>
                <a:ext uri="{FF2B5EF4-FFF2-40B4-BE49-F238E27FC236}">
                  <a16:creationId xmlns:a16="http://schemas.microsoft.com/office/drawing/2014/main" id="{0E03DFD3-8158-F5DC-4609-0AB989E09087}"/>
                </a:ext>
              </a:extLst>
            </p:cNvPr>
            <p:cNvSpPr/>
            <p:nvPr/>
          </p:nvSpPr>
          <p:spPr>
            <a:xfrm>
              <a:off x="5745853" y="4515292"/>
              <a:ext cx="36483" cy="17642"/>
            </a:xfrm>
            <a:custGeom>
              <a:avLst/>
              <a:gdLst/>
              <a:ahLst/>
              <a:cxnLst/>
              <a:rect l="l" t="t" r="r" b="b"/>
              <a:pathLst>
                <a:path w="1735" h="839" extrusionOk="0">
                  <a:moveTo>
                    <a:pt x="278" y="156"/>
                  </a:moveTo>
                  <a:cubicBezTo>
                    <a:pt x="293" y="156"/>
                    <a:pt x="312" y="160"/>
                    <a:pt x="334" y="171"/>
                  </a:cubicBezTo>
                  <a:cubicBezTo>
                    <a:pt x="701" y="238"/>
                    <a:pt x="1101" y="371"/>
                    <a:pt x="1435" y="605"/>
                  </a:cubicBezTo>
                  <a:cubicBezTo>
                    <a:pt x="1281" y="661"/>
                    <a:pt x="1117" y="687"/>
                    <a:pt x="950" y="687"/>
                  </a:cubicBezTo>
                  <a:cubicBezTo>
                    <a:pt x="717" y="687"/>
                    <a:pt x="481" y="635"/>
                    <a:pt x="267" y="538"/>
                  </a:cubicBezTo>
                  <a:cubicBezTo>
                    <a:pt x="200" y="471"/>
                    <a:pt x="167" y="371"/>
                    <a:pt x="167" y="271"/>
                  </a:cubicBezTo>
                  <a:cubicBezTo>
                    <a:pt x="167" y="205"/>
                    <a:pt x="200" y="171"/>
                    <a:pt x="234" y="171"/>
                  </a:cubicBezTo>
                  <a:cubicBezTo>
                    <a:pt x="234" y="171"/>
                    <a:pt x="249" y="156"/>
                    <a:pt x="278" y="156"/>
                  </a:cubicBezTo>
                  <a:close/>
                  <a:moveTo>
                    <a:pt x="308" y="1"/>
                  </a:moveTo>
                  <a:cubicBezTo>
                    <a:pt x="241" y="1"/>
                    <a:pt x="181" y="12"/>
                    <a:pt x="134" y="38"/>
                  </a:cubicBezTo>
                  <a:cubicBezTo>
                    <a:pt x="67" y="71"/>
                    <a:pt x="0" y="171"/>
                    <a:pt x="0" y="238"/>
                  </a:cubicBezTo>
                  <a:cubicBezTo>
                    <a:pt x="0" y="405"/>
                    <a:pt x="67" y="572"/>
                    <a:pt x="167" y="672"/>
                  </a:cubicBezTo>
                  <a:cubicBezTo>
                    <a:pt x="367" y="805"/>
                    <a:pt x="567" y="838"/>
                    <a:pt x="801" y="838"/>
                  </a:cubicBezTo>
                  <a:cubicBezTo>
                    <a:pt x="1101" y="838"/>
                    <a:pt x="1368" y="772"/>
                    <a:pt x="1668" y="705"/>
                  </a:cubicBezTo>
                  <a:cubicBezTo>
                    <a:pt x="1701" y="705"/>
                    <a:pt x="1735" y="672"/>
                    <a:pt x="1735" y="638"/>
                  </a:cubicBezTo>
                  <a:cubicBezTo>
                    <a:pt x="1735" y="605"/>
                    <a:pt x="1701" y="572"/>
                    <a:pt x="1701" y="572"/>
                  </a:cubicBezTo>
                  <a:cubicBezTo>
                    <a:pt x="1585" y="514"/>
                    <a:pt x="762" y="1"/>
                    <a:pt x="308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122;p41">
              <a:extLst>
                <a:ext uri="{FF2B5EF4-FFF2-40B4-BE49-F238E27FC236}">
                  <a16:creationId xmlns:a16="http://schemas.microsoft.com/office/drawing/2014/main" id="{114A6313-C70C-67EF-E581-DD826425600B}"/>
                </a:ext>
              </a:extLst>
            </p:cNvPr>
            <p:cNvSpPr/>
            <p:nvPr/>
          </p:nvSpPr>
          <p:spPr>
            <a:xfrm>
              <a:off x="5758470" y="4499689"/>
              <a:ext cx="23866" cy="31142"/>
            </a:xfrm>
            <a:custGeom>
              <a:avLst/>
              <a:gdLst/>
              <a:ahLst/>
              <a:cxnLst/>
              <a:rect l="l" t="t" r="r" b="b"/>
              <a:pathLst>
                <a:path w="1135" h="1481" extrusionOk="0">
                  <a:moveTo>
                    <a:pt x="434" y="133"/>
                  </a:moveTo>
                  <a:cubicBezTo>
                    <a:pt x="470" y="133"/>
                    <a:pt x="519" y="164"/>
                    <a:pt x="568" y="213"/>
                  </a:cubicBezTo>
                  <a:cubicBezTo>
                    <a:pt x="801" y="480"/>
                    <a:pt x="935" y="847"/>
                    <a:pt x="935" y="1213"/>
                  </a:cubicBezTo>
                  <a:cubicBezTo>
                    <a:pt x="601" y="980"/>
                    <a:pt x="201" y="413"/>
                    <a:pt x="234" y="213"/>
                  </a:cubicBezTo>
                  <a:cubicBezTo>
                    <a:pt x="234" y="179"/>
                    <a:pt x="234" y="146"/>
                    <a:pt x="334" y="146"/>
                  </a:cubicBezTo>
                  <a:lnTo>
                    <a:pt x="401" y="146"/>
                  </a:lnTo>
                  <a:cubicBezTo>
                    <a:pt x="410" y="137"/>
                    <a:pt x="421" y="133"/>
                    <a:pt x="434" y="133"/>
                  </a:cubicBezTo>
                  <a:close/>
                  <a:moveTo>
                    <a:pt x="414" y="0"/>
                  </a:moveTo>
                  <a:cubicBezTo>
                    <a:pt x="386" y="0"/>
                    <a:pt x="359" y="4"/>
                    <a:pt x="334" y="13"/>
                  </a:cubicBezTo>
                  <a:cubicBezTo>
                    <a:pt x="201" y="13"/>
                    <a:pt x="101" y="79"/>
                    <a:pt x="67" y="213"/>
                  </a:cubicBezTo>
                  <a:cubicBezTo>
                    <a:pt x="1" y="546"/>
                    <a:pt x="668" y="1280"/>
                    <a:pt x="1001" y="1447"/>
                  </a:cubicBezTo>
                  <a:lnTo>
                    <a:pt x="1035" y="1447"/>
                  </a:lnTo>
                  <a:cubicBezTo>
                    <a:pt x="1068" y="1480"/>
                    <a:pt x="1068" y="1480"/>
                    <a:pt x="1101" y="1480"/>
                  </a:cubicBezTo>
                  <a:cubicBezTo>
                    <a:pt x="1101" y="1447"/>
                    <a:pt x="1135" y="1414"/>
                    <a:pt x="1135" y="1414"/>
                  </a:cubicBezTo>
                  <a:cubicBezTo>
                    <a:pt x="1135" y="1347"/>
                    <a:pt x="1035" y="413"/>
                    <a:pt x="668" y="113"/>
                  </a:cubicBezTo>
                  <a:cubicBezTo>
                    <a:pt x="593" y="38"/>
                    <a:pt x="499" y="0"/>
                    <a:pt x="414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123;p41">
              <a:extLst>
                <a:ext uri="{FF2B5EF4-FFF2-40B4-BE49-F238E27FC236}">
                  <a16:creationId xmlns:a16="http://schemas.microsoft.com/office/drawing/2014/main" id="{C887FE3C-E10D-AA59-A827-0AFC206AF920}"/>
                </a:ext>
              </a:extLst>
            </p:cNvPr>
            <p:cNvSpPr/>
            <p:nvPr/>
          </p:nvSpPr>
          <p:spPr>
            <a:xfrm>
              <a:off x="5296927" y="4518740"/>
              <a:ext cx="237800" cy="78012"/>
            </a:xfrm>
            <a:custGeom>
              <a:avLst/>
              <a:gdLst/>
              <a:ahLst/>
              <a:cxnLst/>
              <a:rect l="l" t="t" r="r" b="b"/>
              <a:pathLst>
                <a:path w="11309" h="3710" extrusionOk="0">
                  <a:moveTo>
                    <a:pt x="6260" y="1"/>
                  </a:moveTo>
                  <a:cubicBezTo>
                    <a:pt x="6087" y="1"/>
                    <a:pt x="5921" y="92"/>
                    <a:pt x="5805" y="207"/>
                  </a:cubicBezTo>
                  <a:cubicBezTo>
                    <a:pt x="5004" y="941"/>
                    <a:pt x="3103" y="1675"/>
                    <a:pt x="568" y="2242"/>
                  </a:cubicBezTo>
                  <a:cubicBezTo>
                    <a:pt x="1" y="2376"/>
                    <a:pt x="167" y="3710"/>
                    <a:pt x="1568" y="3710"/>
                  </a:cubicBezTo>
                  <a:cubicBezTo>
                    <a:pt x="2936" y="3710"/>
                    <a:pt x="5938" y="3610"/>
                    <a:pt x="6939" y="3610"/>
                  </a:cubicBezTo>
                  <a:cubicBezTo>
                    <a:pt x="8540" y="3610"/>
                    <a:pt x="9507" y="3710"/>
                    <a:pt x="10775" y="3710"/>
                  </a:cubicBezTo>
                  <a:cubicBezTo>
                    <a:pt x="11075" y="3710"/>
                    <a:pt x="11309" y="3443"/>
                    <a:pt x="11275" y="3143"/>
                  </a:cubicBezTo>
                  <a:lnTo>
                    <a:pt x="10608" y="207"/>
                  </a:lnTo>
                  <a:cubicBezTo>
                    <a:pt x="10579" y="92"/>
                    <a:pt x="10500" y="1"/>
                    <a:pt x="10392" y="1"/>
                  </a:cubicBezTo>
                  <a:cubicBezTo>
                    <a:pt x="10376" y="1"/>
                    <a:pt x="10359" y="3"/>
                    <a:pt x="10341" y="7"/>
                  </a:cubicBezTo>
                  <a:lnTo>
                    <a:pt x="6338" y="7"/>
                  </a:lnTo>
                  <a:cubicBezTo>
                    <a:pt x="6312" y="3"/>
                    <a:pt x="6286" y="1"/>
                    <a:pt x="6260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124;p41">
              <a:extLst>
                <a:ext uri="{FF2B5EF4-FFF2-40B4-BE49-F238E27FC236}">
                  <a16:creationId xmlns:a16="http://schemas.microsoft.com/office/drawing/2014/main" id="{7F785B9A-8AE1-E6B4-EBA1-7F11E3D698EA}"/>
                </a:ext>
              </a:extLst>
            </p:cNvPr>
            <p:cNvSpPr/>
            <p:nvPr/>
          </p:nvSpPr>
          <p:spPr>
            <a:xfrm>
              <a:off x="5390922" y="4513189"/>
              <a:ext cx="36504" cy="17642"/>
            </a:xfrm>
            <a:custGeom>
              <a:avLst/>
              <a:gdLst/>
              <a:ahLst/>
              <a:cxnLst/>
              <a:rect l="l" t="t" r="r" b="b"/>
              <a:pathLst>
                <a:path w="1736" h="839" extrusionOk="0">
                  <a:moveTo>
                    <a:pt x="301" y="138"/>
                  </a:moveTo>
                  <a:cubicBezTo>
                    <a:pt x="701" y="205"/>
                    <a:pt x="1101" y="371"/>
                    <a:pt x="1435" y="605"/>
                  </a:cubicBezTo>
                  <a:cubicBezTo>
                    <a:pt x="1260" y="649"/>
                    <a:pt x="1085" y="673"/>
                    <a:pt x="913" y="673"/>
                  </a:cubicBezTo>
                  <a:cubicBezTo>
                    <a:pt x="691" y="673"/>
                    <a:pt x="474" y="632"/>
                    <a:pt x="267" y="538"/>
                  </a:cubicBezTo>
                  <a:cubicBezTo>
                    <a:pt x="201" y="471"/>
                    <a:pt x="134" y="371"/>
                    <a:pt x="167" y="238"/>
                  </a:cubicBezTo>
                  <a:cubicBezTo>
                    <a:pt x="167" y="205"/>
                    <a:pt x="201" y="171"/>
                    <a:pt x="201" y="171"/>
                  </a:cubicBezTo>
                  <a:cubicBezTo>
                    <a:pt x="234" y="138"/>
                    <a:pt x="267" y="138"/>
                    <a:pt x="301" y="138"/>
                  </a:cubicBezTo>
                  <a:close/>
                  <a:moveTo>
                    <a:pt x="308" y="0"/>
                  </a:moveTo>
                  <a:cubicBezTo>
                    <a:pt x="241" y="0"/>
                    <a:pt x="181" y="12"/>
                    <a:pt x="134" y="38"/>
                  </a:cubicBezTo>
                  <a:cubicBezTo>
                    <a:pt x="67" y="71"/>
                    <a:pt x="0" y="138"/>
                    <a:pt x="0" y="238"/>
                  </a:cubicBezTo>
                  <a:cubicBezTo>
                    <a:pt x="0" y="405"/>
                    <a:pt x="34" y="571"/>
                    <a:pt x="167" y="672"/>
                  </a:cubicBezTo>
                  <a:cubicBezTo>
                    <a:pt x="367" y="772"/>
                    <a:pt x="568" y="838"/>
                    <a:pt x="801" y="838"/>
                  </a:cubicBezTo>
                  <a:cubicBezTo>
                    <a:pt x="1101" y="805"/>
                    <a:pt x="1368" y="772"/>
                    <a:pt x="1668" y="705"/>
                  </a:cubicBezTo>
                  <a:cubicBezTo>
                    <a:pt x="1702" y="705"/>
                    <a:pt x="1702" y="672"/>
                    <a:pt x="1702" y="638"/>
                  </a:cubicBezTo>
                  <a:cubicBezTo>
                    <a:pt x="1735" y="605"/>
                    <a:pt x="1702" y="571"/>
                    <a:pt x="1668" y="571"/>
                  </a:cubicBezTo>
                  <a:cubicBezTo>
                    <a:pt x="1581" y="513"/>
                    <a:pt x="761" y="0"/>
                    <a:pt x="308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125;p41">
              <a:extLst>
                <a:ext uri="{FF2B5EF4-FFF2-40B4-BE49-F238E27FC236}">
                  <a16:creationId xmlns:a16="http://schemas.microsoft.com/office/drawing/2014/main" id="{DF4FD0F8-60BD-BB7C-2035-2A7FB2AEA48F}"/>
                </a:ext>
              </a:extLst>
            </p:cNvPr>
            <p:cNvSpPr/>
            <p:nvPr/>
          </p:nvSpPr>
          <p:spPr>
            <a:xfrm>
              <a:off x="5403538" y="4497586"/>
              <a:ext cx="23172" cy="31142"/>
            </a:xfrm>
            <a:custGeom>
              <a:avLst/>
              <a:gdLst/>
              <a:ahLst/>
              <a:cxnLst/>
              <a:rect l="l" t="t" r="r" b="b"/>
              <a:pathLst>
                <a:path w="1102" h="1481" extrusionOk="0">
                  <a:moveTo>
                    <a:pt x="368" y="113"/>
                  </a:moveTo>
                  <a:cubicBezTo>
                    <a:pt x="435" y="113"/>
                    <a:pt x="501" y="146"/>
                    <a:pt x="568" y="179"/>
                  </a:cubicBezTo>
                  <a:cubicBezTo>
                    <a:pt x="768" y="480"/>
                    <a:pt x="902" y="846"/>
                    <a:pt x="935" y="1213"/>
                  </a:cubicBezTo>
                  <a:cubicBezTo>
                    <a:pt x="601" y="980"/>
                    <a:pt x="201" y="413"/>
                    <a:pt x="234" y="213"/>
                  </a:cubicBezTo>
                  <a:cubicBezTo>
                    <a:pt x="234" y="179"/>
                    <a:pt x="234" y="113"/>
                    <a:pt x="334" y="113"/>
                  </a:cubicBezTo>
                  <a:close/>
                  <a:moveTo>
                    <a:pt x="415" y="0"/>
                  </a:moveTo>
                  <a:cubicBezTo>
                    <a:pt x="387" y="0"/>
                    <a:pt x="360" y="4"/>
                    <a:pt x="334" y="13"/>
                  </a:cubicBezTo>
                  <a:cubicBezTo>
                    <a:pt x="201" y="13"/>
                    <a:pt x="101" y="79"/>
                    <a:pt x="68" y="213"/>
                  </a:cubicBezTo>
                  <a:cubicBezTo>
                    <a:pt x="1" y="546"/>
                    <a:pt x="668" y="1280"/>
                    <a:pt x="1002" y="1447"/>
                  </a:cubicBezTo>
                  <a:lnTo>
                    <a:pt x="1035" y="1447"/>
                  </a:lnTo>
                  <a:cubicBezTo>
                    <a:pt x="1035" y="1480"/>
                    <a:pt x="1068" y="1480"/>
                    <a:pt x="1068" y="1480"/>
                  </a:cubicBezTo>
                  <a:cubicBezTo>
                    <a:pt x="1102" y="1447"/>
                    <a:pt x="1102" y="1414"/>
                    <a:pt x="1102" y="1414"/>
                  </a:cubicBezTo>
                  <a:cubicBezTo>
                    <a:pt x="1102" y="1347"/>
                    <a:pt x="1035" y="413"/>
                    <a:pt x="668" y="113"/>
                  </a:cubicBezTo>
                  <a:cubicBezTo>
                    <a:pt x="593" y="38"/>
                    <a:pt x="499" y="0"/>
                    <a:pt x="415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126;p41">
              <a:extLst>
                <a:ext uri="{FF2B5EF4-FFF2-40B4-BE49-F238E27FC236}">
                  <a16:creationId xmlns:a16="http://schemas.microsoft.com/office/drawing/2014/main" id="{F026BAE7-8FC1-54A3-2802-4A540A416B97}"/>
                </a:ext>
              </a:extLst>
            </p:cNvPr>
            <p:cNvSpPr/>
            <p:nvPr/>
          </p:nvSpPr>
          <p:spPr>
            <a:xfrm>
              <a:off x="5424587" y="4380692"/>
              <a:ext cx="77886" cy="86297"/>
            </a:xfrm>
            <a:custGeom>
              <a:avLst/>
              <a:gdLst/>
              <a:ahLst/>
              <a:cxnLst/>
              <a:rect l="l" t="t" r="r" b="b"/>
              <a:pathLst>
                <a:path w="3704" h="4104" extrusionOk="0">
                  <a:moveTo>
                    <a:pt x="3403" y="1"/>
                  </a:moveTo>
                  <a:lnTo>
                    <a:pt x="1" y="334"/>
                  </a:lnTo>
                  <a:lnTo>
                    <a:pt x="334" y="4104"/>
                  </a:lnTo>
                  <a:lnTo>
                    <a:pt x="3703" y="377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127;p41">
              <a:extLst>
                <a:ext uri="{FF2B5EF4-FFF2-40B4-BE49-F238E27FC236}">
                  <a16:creationId xmlns:a16="http://schemas.microsoft.com/office/drawing/2014/main" id="{182B4EFC-BA27-19C3-558B-0E7F45EC3223}"/>
                </a:ext>
              </a:extLst>
            </p:cNvPr>
            <p:cNvSpPr/>
            <p:nvPr/>
          </p:nvSpPr>
          <p:spPr>
            <a:xfrm>
              <a:off x="5789339" y="4369484"/>
              <a:ext cx="72272" cy="82070"/>
            </a:xfrm>
            <a:custGeom>
              <a:avLst/>
              <a:gdLst/>
              <a:ahLst/>
              <a:cxnLst/>
              <a:rect l="l" t="t" r="r" b="b"/>
              <a:pathLst>
                <a:path w="3437" h="3903" extrusionOk="0">
                  <a:moveTo>
                    <a:pt x="0" y="0"/>
                  </a:moveTo>
                  <a:lnTo>
                    <a:pt x="134" y="3903"/>
                  </a:lnTo>
                  <a:lnTo>
                    <a:pt x="3436" y="390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128;p41">
              <a:extLst>
                <a:ext uri="{FF2B5EF4-FFF2-40B4-BE49-F238E27FC236}">
                  <a16:creationId xmlns:a16="http://schemas.microsoft.com/office/drawing/2014/main" id="{4966AB35-F3A7-B595-5E88-0A7DBB9C43E5}"/>
                </a:ext>
              </a:extLst>
            </p:cNvPr>
            <p:cNvSpPr/>
            <p:nvPr/>
          </p:nvSpPr>
          <p:spPr>
            <a:xfrm>
              <a:off x="5320772" y="2968704"/>
              <a:ext cx="566060" cy="1468792"/>
            </a:xfrm>
            <a:custGeom>
              <a:avLst/>
              <a:gdLst/>
              <a:ahLst/>
              <a:cxnLst/>
              <a:rect l="l" t="t" r="r" b="b"/>
              <a:pathLst>
                <a:path w="26920" h="69851" extrusionOk="0">
                  <a:moveTo>
                    <a:pt x="6806" y="1"/>
                  </a:moveTo>
                  <a:cubicBezTo>
                    <a:pt x="5138" y="9041"/>
                    <a:pt x="1" y="40997"/>
                    <a:pt x="3703" y="69484"/>
                  </a:cubicBezTo>
                  <a:lnTo>
                    <a:pt x="9608" y="68750"/>
                  </a:lnTo>
                  <a:cubicBezTo>
                    <a:pt x="9608" y="68750"/>
                    <a:pt x="9041" y="30923"/>
                    <a:pt x="14244" y="16946"/>
                  </a:cubicBezTo>
                  <a:cubicBezTo>
                    <a:pt x="14845" y="24452"/>
                    <a:pt x="15545" y="32391"/>
                    <a:pt x="16179" y="36627"/>
                  </a:cubicBezTo>
                  <a:cubicBezTo>
                    <a:pt x="17680" y="47068"/>
                    <a:pt x="20916" y="69851"/>
                    <a:pt x="20916" y="69851"/>
                  </a:cubicBezTo>
                  <a:lnTo>
                    <a:pt x="26920" y="69851"/>
                  </a:lnTo>
                  <a:cubicBezTo>
                    <a:pt x="26920" y="69851"/>
                    <a:pt x="25686" y="48035"/>
                    <a:pt x="25119" y="37795"/>
                  </a:cubicBezTo>
                  <a:cubicBezTo>
                    <a:pt x="24518" y="26653"/>
                    <a:pt x="24251" y="2302"/>
                    <a:pt x="24218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129;p41">
              <a:extLst>
                <a:ext uri="{FF2B5EF4-FFF2-40B4-BE49-F238E27FC236}">
                  <a16:creationId xmlns:a16="http://schemas.microsoft.com/office/drawing/2014/main" id="{0E1869CA-C725-CBFB-2D0D-9FEBFE470F32}"/>
                </a:ext>
              </a:extLst>
            </p:cNvPr>
            <p:cNvSpPr/>
            <p:nvPr/>
          </p:nvSpPr>
          <p:spPr>
            <a:xfrm>
              <a:off x="5569092" y="3195280"/>
              <a:ext cx="51223" cy="288308"/>
            </a:xfrm>
            <a:custGeom>
              <a:avLst/>
              <a:gdLst/>
              <a:ahLst/>
              <a:cxnLst/>
              <a:rect l="l" t="t" r="r" b="b"/>
              <a:pathLst>
                <a:path w="2436" h="13711" extrusionOk="0">
                  <a:moveTo>
                    <a:pt x="1968" y="0"/>
                  </a:moveTo>
                  <a:cubicBezTo>
                    <a:pt x="1968" y="0"/>
                    <a:pt x="0" y="7039"/>
                    <a:pt x="501" y="13710"/>
                  </a:cubicBezTo>
                  <a:cubicBezTo>
                    <a:pt x="934" y="11142"/>
                    <a:pt x="1568" y="8640"/>
                    <a:pt x="2435" y="6171"/>
                  </a:cubicBezTo>
                  <a:lnTo>
                    <a:pt x="19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130;p41">
              <a:extLst>
                <a:ext uri="{FF2B5EF4-FFF2-40B4-BE49-F238E27FC236}">
                  <a16:creationId xmlns:a16="http://schemas.microsoft.com/office/drawing/2014/main" id="{0A6DA67A-D143-514D-842B-B42001704EB8}"/>
                </a:ext>
              </a:extLst>
            </p:cNvPr>
            <p:cNvSpPr/>
            <p:nvPr/>
          </p:nvSpPr>
          <p:spPr>
            <a:xfrm>
              <a:off x="5373384" y="4393329"/>
              <a:ext cx="164162" cy="65248"/>
            </a:xfrm>
            <a:custGeom>
              <a:avLst/>
              <a:gdLst/>
              <a:ahLst/>
              <a:cxnLst/>
              <a:rect l="l" t="t" r="r" b="b"/>
              <a:pathLst>
                <a:path w="7807" h="3103" extrusionOk="0">
                  <a:moveTo>
                    <a:pt x="7606" y="0"/>
                  </a:moveTo>
                  <a:lnTo>
                    <a:pt x="1" y="1001"/>
                  </a:lnTo>
                  <a:lnTo>
                    <a:pt x="534" y="3103"/>
                  </a:lnTo>
                  <a:lnTo>
                    <a:pt x="7806" y="2002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131;p41">
              <a:extLst>
                <a:ext uri="{FF2B5EF4-FFF2-40B4-BE49-F238E27FC236}">
                  <a16:creationId xmlns:a16="http://schemas.microsoft.com/office/drawing/2014/main" id="{059BA1BE-3D3B-65C6-1DCE-5D1F5C2AE069}"/>
                </a:ext>
              </a:extLst>
            </p:cNvPr>
            <p:cNvSpPr/>
            <p:nvPr/>
          </p:nvSpPr>
          <p:spPr>
            <a:xfrm>
              <a:off x="5373384" y="4393329"/>
              <a:ext cx="164162" cy="65248"/>
            </a:xfrm>
            <a:custGeom>
              <a:avLst/>
              <a:gdLst/>
              <a:ahLst/>
              <a:cxnLst/>
              <a:rect l="l" t="t" r="r" b="b"/>
              <a:pathLst>
                <a:path w="7807" h="3103" extrusionOk="0">
                  <a:moveTo>
                    <a:pt x="7606" y="0"/>
                  </a:moveTo>
                  <a:lnTo>
                    <a:pt x="1" y="1001"/>
                  </a:lnTo>
                  <a:lnTo>
                    <a:pt x="534" y="3103"/>
                  </a:lnTo>
                  <a:lnTo>
                    <a:pt x="7806" y="2002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132;p41">
              <a:extLst>
                <a:ext uri="{FF2B5EF4-FFF2-40B4-BE49-F238E27FC236}">
                  <a16:creationId xmlns:a16="http://schemas.microsoft.com/office/drawing/2014/main" id="{6B5791DA-6AE0-DBE3-719A-CE086D642220}"/>
                </a:ext>
              </a:extLst>
            </p:cNvPr>
            <p:cNvSpPr/>
            <p:nvPr/>
          </p:nvSpPr>
          <p:spPr>
            <a:xfrm>
              <a:off x="5740238" y="4391227"/>
              <a:ext cx="154321" cy="47017"/>
            </a:xfrm>
            <a:custGeom>
              <a:avLst/>
              <a:gdLst/>
              <a:ahLst/>
              <a:cxnLst/>
              <a:rect l="l" t="t" r="r" b="b"/>
              <a:pathLst>
                <a:path w="7339" h="2236" extrusionOk="0">
                  <a:moveTo>
                    <a:pt x="0" y="0"/>
                  </a:moveTo>
                  <a:lnTo>
                    <a:pt x="267" y="2235"/>
                  </a:lnTo>
                  <a:lnTo>
                    <a:pt x="7339" y="2235"/>
                  </a:lnTo>
                  <a:lnTo>
                    <a:pt x="7339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133;p41">
              <a:extLst>
                <a:ext uri="{FF2B5EF4-FFF2-40B4-BE49-F238E27FC236}">
                  <a16:creationId xmlns:a16="http://schemas.microsoft.com/office/drawing/2014/main" id="{83807835-604D-90FC-1F60-AD8887677F8B}"/>
                </a:ext>
              </a:extLst>
            </p:cNvPr>
            <p:cNvSpPr/>
            <p:nvPr/>
          </p:nvSpPr>
          <p:spPr>
            <a:xfrm>
              <a:off x="5740238" y="4391227"/>
              <a:ext cx="154321" cy="47017"/>
            </a:xfrm>
            <a:custGeom>
              <a:avLst/>
              <a:gdLst/>
              <a:ahLst/>
              <a:cxnLst/>
              <a:rect l="l" t="t" r="r" b="b"/>
              <a:pathLst>
                <a:path w="7339" h="2236" extrusionOk="0">
                  <a:moveTo>
                    <a:pt x="0" y="0"/>
                  </a:moveTo>
                  <a:lnTo>
                    <a:pt x="267" y="2235"/>
                  </a:lnTo>
                  <a:lnTo>
                    <a:pt x="7339" y="2235"/>
                  </a:lnTo>
                  <a:lnTo>
                    <a:pt x="7339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134;p41">
              <a:extLst>
                <a:ext uri="{FF2B5EF4-FFF2-40B4-BE49-F238E27FC236}">
                  <a16:creationId xmlns:a16="http://schemas.microsoft.com/office/drawing/2014/main" id="{64124A8A-8B42-EE1E-5AC8-0033B03DEE78}"/>
                </a:ext>
              </a:extLst>
            </p:cNvPr>
            <p:cNvSpPr/>
            <p:nvPr/>
          </p:nvSpPr>
          <p:spPr>
            <a:xfrm>
              <a:off x="5456150" y="2972909"/>
              <a:ext cx="373175" cy="44221"/>
            </a:xfrm>
            <a:custGeom>
              <a:avLst/>
              <a:gdLst/>
              <a:ahLst/>
              <a:cxnLst/>
              <a:rect l="l" t="t" r="r" b="b"/>
              <a:pathLst>
                <a:path w="17747" h="2103" extrusionOk="0">
                  <a:moveTo>
                    <a:pt x="234" y="1"/>
                  </a:moveTo>
                  <a:lnTo>
                    <a:pt x="1" y="1869"/>
                  </a:lnTo>
                  <a:lnTo>
                    <a:pt x="17747" y="2102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135;p41">
              <a:extLst>
                <a:ext uri="{FF2B5EF4-FFF2-40B4-BE49-F238E27FC236}">
                  <a16:creationId xmlns:a16="http://schemas.microsoft.com/office/drawing/2014/main" id="{D2A623B2-F831-D1D6-5F68-180E763D3AA2}"/>
                </a:ext>
              </a:extLst>
            </p:cNvPr>
            <p:cNvSpPr/>
            <p:nvPr/>
          </p:nvSpPr>
          <p:spPr>
            <a:xfrm>
              <a:off x="5698140" y="2953269"/>
              <a:ext cx="12659" cy="77886"/>
            </a:xfrm>
            <a:custGeom>
              <a:avLst/>
              <a:gdLst/>
              <a:ahLst/>
              <a:cxnLst/>
              <a:rect l="l" t="t" r="r" b="b"/>
              <a:pathLst>
                <a:path w="602" h="3704" extrusionOk="0">
                  <a:moveTo>
                    <a:pt x="1" y="1"/>
                  </a:moveTo>
                  <a:lnTo>
                    <a:pt x="1" y="3704"/>
                  </a:lnTo>
                  <a:lnTo>
                    <a:pt x="601" y="3704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136;p41">
              <a:extLst>
                <a:ext uri="{FF2B5EF4-FFF2-40B4-BE49-F238E27FC236}">
                  <a16:creationId xmlns:a16="http://schemas.microsoft.com/office/drawing/2014/main" id="{E5390322-03C7-21FF-8861-0E9965CBFDD2}"/>
                </a:ext>
              </a:extLst>
            </p:cNvPr>
            <p:cNvSpPr/>
            <p:nvPr/>
          </p:nvSpPr>
          <p:spPr>
            <a:xfrm>
              <a:off x="5511559" y="2953269"/>
              <a:ext cx="13352" cy="77886"/>
            </a:xfrm>
            <a:custGeom>
              <a:avLst/>
              <a:gdLst/>
              <a:ahLst/>
              <a:cxnLst/>
              <a:rect l="l" t="t" r="r" b="b"/>
              <a:pathLst>
                <a:path w="635" h="3704" extrusionOk="0">
                  <a:moveTo>
                    <a:pt x="1" y="1"/>
                  </a:moveTo>
                  <a:lnTo>
                    <a:pt x="1" y="3704"/>
                  </a:lnTo>
                  <a:lnTo>
                    <a:pt x="635" y="3704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137;p41">
              <a:extLst>
                <a:ext uri="{FF2B5EF4-FFF2-40B4-BE49-F238E27FC236}">
                  <a16:creationId xmlns:a16="http://schemas.microsoft.com/office/drawing/2014/main" id="{018B5D62-7633-DEF7-461D-79603278D853}"/>
                </a:ext>
              </a:extLst>
            </p:cNvPr>
            <p:cNvSpPr/>
            <p:nvPr/>
          </p:nvSpPr>
          <p:spPr>
            <a:xfrm>
              <a:off x="5560660" y="2965213"/>
              <a:ext cx="68066" cy="49120"/>
            </a:xfrm>
            <a:custGeom>
              <a:avLst/>
              <a:gdLst/>
              <a:ahLst/>
              <a:cxnLst/>
              <a:rect l="l" t="t" r="r" b="b"/>
              <a:pathLst>
                <a:path w="3237" h="2336" extrusionOk="0">
                  <a:moveTo>
                    <a:pt x="1" y="0"/>
                  </a:moveTo>
                  <a:lnTo>
                    <a:pt x="1" y="2335"/>
                  </a:lnTo>
                  <a:lnTo>
                    <a:pt x="3237" y="2335"/>
                  </a:lnTo>
                  <a:lnTo>
                    <a:pt x="32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138;p41">
              <a:extLst>
                <a:ext uri="{FF2B5EF4-FFF2-40B4-BE49-F238E27FC236}">
                  <a16:creationId xmlns:a16="http://schemas.microsoft.com/office/drawing/2014/main" id="{8EE0CF95-B1CF-ED0D-57F2-D5A0DEB6909B}"/>
                </a:ext>
              </a:extLst>
            </p:cNvPr>
            <p:cNvSpPr/>
            <p:nvPr/>
          </p:nvSpPr>
          <p:spPr>
            <a:xfrm>
              <a:off x="5437225" y="2334205"/>
              <a:ext cx="466453" cy="638710"/>
            </a:xfrm>
            <a:custGeom>
              <a:avLst/>
              <a:gdLst/>
              <a:ahLst/>
              <a:cxnLst/>
              <a:rect l="l" t="t" r="r" b="b"/>
              <a:pathLst>
                <a:path w="22183" h="30375" extrusionOk="0">
                  <a:moveTo>
                    <a:pt x="5919" y="0"/>
                  </a:moveTo>
                  <a:cubicBezTo>
                    <a:pt x="4046" y="0"/>
                    <a:pt x="2869" y="53"/>
                    <a:pt x="2869" y="53"/>
                  </a:cubicBezTo>
                  <a:cubicBezTo>
                    <a:pt x="0" y="10828"/>
                    <a:pt x="1134" y="30375"/>
                    <a:pt x="1134" y="30375"/>
                  </a:cubicBezTo>
                  <a:lnTo>
                    <a:pt x="18680" y="30375"/>
                  </a:lnTo>
                  <a:cubicBezTo>
                    <a:pt x="18547" y="19968"/>
                    <a:pt x="22183" y="1621"/>
                    <a:pt x="22183" y="1621"/>
                  </a:cubicBezTo>
                  <a:cubicBezTo>
                    <a:pt x="16630" y="227"/>
                    <a:pt x="9790" y="0"/>
                    <a:pt x="5919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139;p41">
              <a:extLst>
                <a:ext uri="{FF2B5EF4-FFF2-40B4-BE49-F238E27FC236}">
                  <a16:creationId xmlns:a16="http://schemas.microsoft.com/office/drawing/2014/main" id="{17C3272A-4162-D48E-5DA0-5113E0543A3C}"/>
                </a:ext>
              </a:extLst>
            </p:cNvPr>
            <p:cNvSpPr/>
            <p:nvPr/>
          </p:nvSpPr>
          <p:spPr>
            <a:xfrm>
              <a:off x="5437225" y="2334205"/>
              <a:ext cx="466453" cy="638710"/>
            </a:xfrm>
            <a:custGeom>
              <a:avLst/>
              <a:gdLst/>
              <a:ahLst/>
              <a:cxnLst/>
              <a:rect l="l" t="t" r="r" b="b"/>
              <a:pathLst>
                <a:path w="22183" h="30375" extrusionOk="0">
                  <a:moveTo>
                    <a:pt x="5919" y="0"/>
                  </a:moveTo>
                  <a:cubicBezTo>
                    <a:pt x="4046" y="0"/>
                    <a:pt x="2869" y="53"/>
                    <a:pt x="2869" y="53"/>
                  </a:cubicBezTo>
                  <a:cubicBezTo>
                    <a:pt x="0" y="10828"/>
                    <a:pt x="1134" y="30375"/>
                    <a:pt x="1134" y="30375"/>
                  </a:cubicBezTo>
                  <a:lnTo>
                    <a:pt x="18680" y="30375"/>
                  </a:lnTo>
                  <a:cubicBezTo>
                    <a:pt x="18613" y="26339"/>
                    <a:pt x="19147" y="21102"/>
                    <a:pt x="19781" y="16232"/>
                  </a:cubicBezTo>
                  <a:cubicBezTo>
                    <a:pt x="20081" y="14130"/>
                    <a:pt x="20381" y="12095"/>
                    <a:pt x="20648" y="10261"/>
                  </a:cubicBezTo>
                  <a:cubicBezTo>
                    <a:pt x="21449" y="5290"/>
                    <a:pt x="22183" y="1621"/>
                    <a:pt x="22183" y="1621"/>
                  </a:cubicBezTo>
                  <a:cubicBezTo>
                    <a:pt x="16630" y="227"/>
                    <a:pt x="9790" y="0"/>
                    <a:pt x="5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140;p41">
              <a:extLst>
                <a:ext uri="{FF2B5EF4-FFF2-40B4-BE49-F238E27FC236}">
                  <a16:creationId xmlns:a16="http://schemas.microsoft.com/office/drawing/2014/main" id="{7866A0D2-EE27-07A8-ABF0-2A4114633A5A}"/>
                </a:ext>
              </a:extLst>
            </p:cNvPr>
            <p:cNvSpPr/>
            <p:nvPr/>
          </p:nvSpPr>
          <p:spPr>
            <a:xfrm>
              <a:off x="5560660" y="2363371"/>
              <a:ext cx="134702" cy="425786"/>
            </a:xfrm>
            <a:custGeom>
              <a:avLst/>
              <a:gdLst/>
              <a:ahLst/>
              <a:cxnLst/>
              <a:rect l="l" t="t" r="r" b="b"/>
              <a:pathLst>
                <a:path w="6406" h="20249" extrusionOk="0">
                  <a:moveTo>
                    <a:pt x="4504" y="1"/>
                  </a:moveTo>
                  <a:lnTo>
                    <a:pt x="2770" y="101"/>
                  </a:lnTo>
                  <a:lnTo>
                    <a:pt x="3237" y="2369"/>
                  </a:lnTo>
                  <a:cubicBezTo>
                    <a:pt x="3237" y="2369"/>
                    <a:pt x="568" y="13477"/>
                    <a:pt x="1" y="19248"/>
                  </a:cubicBezTo>
                  <a:lnTo>
                    <a:pt x="968" y="20248"/>
                  </a:lnTo>
                  <a:lnTo>
                    <a:pt x="2503" y="19248"/>
                  </a:lnTo>
                  <a:cubicBezTo>
                    <a:pt x="2503" y="19248"/>
                    <a:pt x="2636" y="7506"/>
                    <a:pt x="4004" y="2569"/>
                  </a:cubicBezTo>
                  <a:lnTo>
                    <a:pt x="6405" y="601"/>
                  </a:lnTo>
                  <a:lnTo>
                    <a:pt x="4504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141;p41">
              <a:extLst>
                <a:ext uri="{FF2B5EF4-FFF2-40B4-BE49-F238E27FC236}">
                  <a16:creationId xmlns:a16="http://schemas.microsoft.com/office/drawing/2014/main" id="{223969B0-9F52-51F7-534D-4117CC6450DF}"/>
                </a:ext>
              </a:extLst>
            </p:cNvPr>
            <p:cNvSpPr/>
            <p:nvPr/>
          </p:nvSpPr>
          <p:spPr>
            <a:xfrm>
              <a:off x="5554351" y="2012645"/>
              <a:ext cx="101037" cy="145279"/>
            </a:xfrm>
            <a:custGeom>
              <a:avLst/>
              <a:gdLst/>
              <a:ahLst/>
              <a:cxnLst/>
              <a:rect l="l" t="t" r="r" b="b"/>
              <a:pathLst>
                <a:path w="4805" h="6909" extrusionOk="0">
                  <a:moveTo>
                    <a:pt x="4804" y="1"/>
                  </a:moveTo>
                  <a:lnTo>
                    <a:pt x="701" y="435"/>
                  </a:lnTo>
                  <a:cubicBezTo>
                    <a:pt x="701" y="435"/>
                    <a:pt x="1" y="4938"/>
                    <a:pt x="2402" y="6672"/>
                  </a:cubicBezTo>
                  <a:cubicBezTo>
                    <a:pt x="2627" y="6835"/>
                    <a:pt x="2831" y="6908"/>
                    <a:pt x="3015" y="6908"/>
                  </a:cubicBezTo>
                  <a:cubicBezTo>
                    <a:pt x="4804" y="6908"/>
                    <a:pt x="4804" y="1"/>
                    <a:pt x="4804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142;p41">
              <a:extLst>
                <a:ext uri="{FF2B5EF4-FFF2-40B4-BE49-F238E27FC236}">
                  <a16:creationId xmlns:a16="http://schemas.microsoft.com/office/drawing/2014/main" id="{366FDB72-DF74-543E-6708-596FF6C31A02}"/>
                </a:ext>
              </a:extLst>
            </p:cNvPr>
            <p:cNvSpPr/>
            <p:nvPr/>
          </p:nvSpPr>
          <p:spPr>
            <a:xfrm>
              <a:off x="5604166" y="2166275"/>
              <a:ext cx="166958" cy="199109"/>
            </a:xfrm>
            <a:custGeom>
              <a:avLst/>
              <a:gdLst/>
              <a:ahLst/>
              <a:cxnLst/>
              <a:rect l="l" t="t" r="r" b="b"/>
              <a:pathLst>
                <a:path w="7940" h="9469" extrusionOk="0">
                  <a:moveTo>
                    <a:pt x="7806" y="0"/>
                  </a:moveTo>
                  <a:lnTo>
                    <a:pt x="2969" y="3603"/>
                  </a:lnTo>
                  <a:cubicBezTo>
                    <a:pt x="3002" y="3903"/>
                    <a:pt x="3069" y="4203"/>
                    <a:pt x="3069" y="4503"/>
                  </a:cubicBezTo>
                  <a:cubicBezTo>
                    <a:pt x="3136" y="5070"/>
                    <a:pt x="3102" y="5638"/>
                    <a:pt x="2935" y="6171"/>
                  </a:cubicBezTo>
                  <a:cubicBezTo>
                    <a:pt x="2635" y="7005"/>
                    <a:pt x="1935" y="7706"/>
                    <a:pt x="500" y="7939"/>
                  </a:cubicBezTo>
                  <a:cubicBezTo>
                    <a:pt x="0" y="8706"/>
                    <a:pt x="2435" y="9374"/>
                    <a:pt x="2435" y="9374"/>
                  </a:cubicBezTo>
                  <a:cubicBezTo>
                    <a:pt x="2435" y="9374"/>
                    <a:pt x="3127" y="9468"/>
                    <a:pt x="4048" y="9468"/>
                  </a:cubicBezTo>
                  <a:cubicBezTo>
                    <a:pt x="5314" y="9468"/>
                    <a:pt x="7012" y="9289"/>
                    <a:pt x="7939" y="8440"/>
                  </a:cubicBezTo>
                  <a:cubicBezTo>
                    <a:pt x="6371" y="6738"/>
                    <a:pt x="7172" y="2369"/>
                    <a:pt x="7806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143;p41">
              <a:extLst>
                <a:ext uri="{FF2B5EF4-FFF2-40B4-BE49-F238E27FC236}">
                  <a16:creationId xmlns:a16="http://schemas.microsoft.com/office/drawing/2014/main" id="{2AACC879-3A16-962B-F417-D2C9C4D5A257}"/>
                </a:ext>
              </a:extLst>
            </p:cNvPr>
            <p:cNvSpPr/>
            <p:nvPr/>
          </p:nvSpPr>
          <p:spPr>
            <a:xfrm>
              <a:off x="5665883" y="2214661"/>
              <a:ext cx="78580" cy="81397"/>
            </a:xfrm>
            <a:custGeom>
              <a:avLst/>
              <a:gdLst/>
              <a:ahLst/>
              <a:cxnLst/>
              <a:rect l="l" t="t" r="r" b="b"/>
              <a:pathLst>
                <a:path w="3737" h="3871" extrusionOk="0">
                  <a:moveTo>
                    <a:pt x="3736" y="1"/>
                  </a:moveTo>
                  <a:lnTo>
                    <a:pt x="134" y="2202"/>
                  </a:lnTo>
                  <a:cubicBezTo>
                    <a:pt x="201" y="2769"/>
                    <a:pt x="134" y="3337"/>
                    <a:pt x="0" y="3870"/>
                  </a:cubicBezTo>
                  <a:cubicBezTo>
                    <a:pt x="1168" y="3703"/>
                    <a:pt x="3536" y="2903"/>
                    <a:pt x="37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144;p41">
              <a:extLst>
                <a:ext uri="{FF2B5EF4-FFF2-40B4-BE49-F238E27FC236}">
                  <a16:creationId xmlns:a16="http://schemas.microsoft.com/office/drawing/2014/main" id="{BB7A3A62-EF4D-1238-B3C5-69D3A5DF6C52}"/>
                </a:ext>
              </a:extLst>
            </p:cNvPr>
            <p:cNvSpPr/>
            <p:nvPr/>
          </p:nvSpPr>
          <p:spPr>
            <a:xfrm>
              <a:off x="5560660" y="1996706"/>
              <a:ext cx="218875" cy="269993"/>
            </a:xfrm>
            <a:custGeom>
              <a:avLst/>
              <a:gdLst/>
              <a:ahLst/>
              <a:cxnLst/>
              <a:rect l="l" t="t" r="r" b="b"/>
              <a:pathLst>
                <a:path w="10409" h="12840" extrusionOk="0">
                  <a:moveTo>
                    <a:pt x="5267" y="0"/>
                  </a:moveTo>
                  <a:cubicBezTo>
                    <a:pt x="4471" y="0"/>
                    <a:pt x="3655" y="217"/>
                    <a:pt x="2903" y="692"/>
                  </a:cubicBezTo>
                  <a:cubicBezTo>
                    <a:pt x="1" y="2494"/>
                    <a:pt x="368" y="7330"/>
                    <a:pt x="1535" y="10066"/>
                  </a:cubicBezTo>
                  <a:cubicBezTo>
                    <a:pt x="1602" y="10232"/>
                    <a:pt x="1669" y="10366"/>
                    <a:pt x="1769" y="10499"/>
                  </a:cubicBezTo>
                  <a:cubicBezTo>
                    <a:pt x="2336" y="11500"/>
                    <a:pt x="3270" y="12267"/>
                    <a:pt x="4371" y="12634"/>
                  </a:cubicBezTo>
                  <a:cubicBezTo>
                    <a:pt x="4793" y="12772"/>
                    <a:pt x="5227" y="12839"/>
                    <a:pt x="5658" y="12839"/>
                  </a:cubicBezTo>
                  <a:cubicBezTo>
                    <a:pt x="6994" y="12839"/>
                    <a:pt x="8292" y="12194"/>
                    <a:pt x="9074" y="11033"/>
                  </a:cubicBezTo>
                  <a:cubicBezTo>
                    <a:pt x="10408" y="9132"/>
                    <a:pt x="10041" y="7230"/>
                    <a:pt x="9708" y="4028"/>
                  </a:cubicBezTo>
                  <a:cubicBezTo>
                    <a:pt x="9464" y="1612"/>
                    <a:pt x="7435" y="0"/>
                    <a:pt x="5267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145;p41">
              <a:extLst>
                <a:ext uri="{FF2B5EF4-FFF2-40B4-BE49-F238E27FC236}">
                  <a16:creationId xmlns:a16="http://schemas.microsoft.com/office/drawing/2014/main" id="{8ED91013-BF9F-EF4D-CE61-0E8391636C77}"/>
                </a:ext>
              </a:extLst>
            </p:cNvPr>
            <p:cNvSpPr/>
            <p:nvPr/>
          </p:nvSpPr>
          <p:spPr>
            <a:xfrm>
              <a:off x="5651858" y="2108659"/>
              <a:ext cx="14740" cy="19829"/>
            </a:xfrm>
            <a:custGeom>
              <a:avLst/>
              <a:gdLst/>
              <a:ahLst/>
              <a:cxnLst/>
              <a:rect l="l" t="t" r="r" b="b"/>
              <a:pathLst>
                <a:path w="701" h="943" extrusionOk="0">
                  <a:moveTo>
                    <a:pt x="310" y="1"/>
                  </a:moveTo>
                  <a:cubicBezTo>
                    <a:pt x="296" y="1"/>
                    <a:pt x="281" y="2"/>
                    <a:pt x="267" y="5"/>
                  </a:cubicBezTo>
                  <a:cubicBezTo>
                    <a:pt x="100" y="38"/>
                    <a:pt x="0" y="272"/>
                    <a:pt x="34" y="505"/>
                  </a:cubicBezTo>
                  <a:cubicBezTo>
                    <a:pt x="65" y="753"/>
                    <a:pt x="210" y="943"/>
                    <a:pt x="391" y="943"/>
                  </a:cubicBezTo>
                  <a:cubicBezTo>
                    <a:pt x="405" y="943"/>
                    <a:pt x="419" y="941"/>
                    <a:pt x="434" y="939"/>
                  </a:cubicBezTo>
                  <a:cubicBezTo>
                    <a:pt x="601" y="906"/>
                    <a:pt x="701" y="672"/>
                    <a:pt x="667" y="405"/>
                  </a:cubicBezTo>
                  <a:cubicBezTo>
                    <a:pt x="606" y="161"/>
                    <a:pt x="462" y="1"/>
                    <a:pt x="310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146;p41">
              <a:extLst>
                <a:ext uri="{FF2B5EF4-FFF2-40B4-BE49-F238E27FC236}">
                  <a16:creationId xmlns:a16="http://schemas.microsoft.com/office/drawing/2014/main" id="{DD30C2AC-668D-B7ED-0668-6A8C1DE01C67}"/>
                </a:ext>
              </a:extLst>
            </p:cNvPr>
            <p:cNvSpPr/>
            <p:nvPr/>
          </p:nvSpPr>
          <p:spPr>
            <a:xfrm>
              <a:off x="5589426" y="2119194"/>
              <a:ext cx="15455" cy="19808"/>
            </a:xfrm>
            <a:custGeom>
              <a:avLst/>
              <a:gdLst/>
              <a:ahLst/>
              <a:cxnLst/>
              <a:rect l="l" t="t" r="r" b="b"/>
              <a:pathLst>
                <a:path w="735" h="942" extrusionOk="0">
                  <a:moveTo>
                    <a:pt x="338" y="1"/>
                  </a:moveTo>
                  <a:cubicBezTo>
                    <a:pt x="325" y="1"/>
                    <a:pt x="313" y="2"/>
                    <a:pt x="301" y="4"/>
                  </a:cubicBezTo>
                  <a:cubicBezTo>
                    <a:pt x="101" y="38"/>
                    <a:pt x="1" y="271"/>
                    <a:pt x="67" y="538"/>
                  </a:cubicBezTo>
                  <a:cubicBezTo>
                    <a:pt x="98" y="754"/>
                    <a:pt x="244" y="942"/>
                    <a:pt x="397" y="942"/>
                  </a:cubicBezTo>
                  <a:cubicBezTo>
                    <a:pt x="410" y="942"/>
                    <a:pt x="422" y="941"/>
                    <a:pt x="434" y="938"/>
                  </a:cubicBezTo>
                  <a:cubicBezTo>
                    <a:pt x="601" y="905"/>
                    <a:pt x="734" y="671"/>
                    <a:pt x="668" y="405"/>
                  </a:cubicBezTo>
                  <a:cubicBezTo>
                    <a:pt x="637" y="188"/>
                    <a:pt x="491" y="1"/>
                    <a:pt x="338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147;p41">
              <a:extLst>
                <a:ext uri="{FF2B5EF4-FFF2-40B4-BE49-F238E27FC236}">
                  <a16:creationId xmlns:a16="http://schemas.microsoft.com/office/drawing/2014/main" id="{10D4B82F-26D3-9942-2163-5E671A83CE8B}"/>
                </a:ext>
              </a:extLst>
            </p:cNvPr>
            <p:cNvSpPr/>
            <p:nvPr/>
          </p:nvSpPr>
          <p:spPr>
            <a:xfrm>
              <a:off x="5605554" y="2126995"/>
              <a:ext cx="27378" cy="54545"/>
            </a:xfrm>
            <a:custGeom>
              <a:avLst/>
              <a:gdLst/>
              <a:ahLst/>
              <a:cxnLst/>
              <a:rect l="l" t="t" r="r" b="b"/>
              <a:pathLst>
                <a:path w="1302" h="2594" extrusionOk="0">
                  <a:moveTo>
                    <a:pt x="868" y="0"/>
                  </a:moveTo>
                  <a:cubicBezTo>
                    <a:pt x="701" y="867"/>
                    <a:pt x="401" y="1668"/>
                    <a:pt x="1" y="2469"/>
                  </a:cubicBezTo>
                  <a:cubicBezTo>
                    <a:pt x="201" y="2552"/>
                    <a:pt x="418" y="2594"/>
                    <a:pt x="639" y="2594"/>
                  </a:cubicBezTo>
                  <a:cubicBezTo>
                    <a:pt x="860" y="2594"/>
                    <a:pt x="1085" y="2552"/>
                    <a:pt x="1302" y="2469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148;p41">
              <a:extLst>
                <a:ext uri="{FF2B5EF4-FFF2-40B4-BE49-F238E27FC236}">
                  <a16:creationId xmlns:a16="http://schemas.microsoft.com/office/drawing/2014/main" id="{BC5F7825-1230-0E19-BFDB-236A5E89CF33}"/>
                </a:ext>
              </a:extLst>
            </p:cNvPr>
            <p:cNvSpPr/>
            <p:nvPr/>
          </p:nvSpPr>
          <p:spPr>
            <a:xfrm>
              <a:off x="5650176" y="2078988"/>
              <a:ext cx="33266" cy="15056"/>
            </a:xfrm>
            <a:custGeom>
              <a:avLst/>
              <a:gdLst/>
              <a:ahLst/>
              <a:cxnLst/>
              <a:rect l="l" t="t" r="r" b="b"/>
              <a:pathLst>
                <a:path w="1582" h="716" extrusionOk="0">
                  <a:moveTo>
                    <a:pt x="399" y="0"/>
                  </a:moveTo>
                  <a:cubicBezTo>
                    <a:pt x="326" y="0"/>
                    <a:pt x="253" y="5"/>
                    <a:pt x="180" y="15"/>
                  </a:cubicBezTo>
                  <a:cubicBezTo>
                    <a:pt x="0" y="75"/>
                    <a:pt x="36" y="325"/>
                    <a:pt x="192" y="325"/>
                  </a:cubicBezTo>
                  <a:cubicBezTo>
                    <a:pt x="209" y="325"/>
                    <a:pt x="227" y="322"/>
                    <a:pt x="247" y="315"/>
                  </a:cubicBezTo>
                  <a:cubicBezTo>
                    <a:pt x="288" y="312"/>
                    <a:pt x="328" y="310"/>
                    <a:pt x="368" y="310"/>
                  </a:cubicBezTo>
                  <a:cubicBezTo>
                    <a:pt x="727" y="310"/>
                    <a:pt x="1075" y="442"/>
                    <a:pt x="1315" y="682"/>
                  </a:cubicBezTo>
                  <a:cubicBezTo>
                    <a:pt x="1381" y="715"/>
                    <a:pt x="1415" y="715"/>
                    <a:pt x="1481" y="715"/>
                  </a:cubicBezTo>
                  <a:cubicBezTo>
                    <a:pt x="1515" y="715"/>
                    <a:pt x="1515" y="682"/>
                    <a:pt x="1548" y="649"/>
                  </a:cubicBezTo>
                  <a:cubicBezTo>
                    <a:pt x="1581" y="615"/>
                    <a:pt x="1581" y="515"/>
                    <a:pt x="1548" y="449"/>
                  </a:cubicBezTo>
                  <a:cubicBezTo>
                    <a:pt x="1235" y="164"/>
                    <a:pt x="824" y="0"/>
                    <a:pt x="399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149;p41">
              <a:extLst>
                <a:ext uri="{FF2B5EF4-FFF2-40B4-BE49-F238E27FC236}">
                  <a16:creationId xmlns:a16="http://schemas.microsoft.com/office/drawing/2014/main" id="{921B548B-7FEA-964D-F7FB-6269C00DF536}"/>
                </a:ext>
              </a:extLst>
            </p:cNvPr>
            <p:cNvSpPr/>
            <p:nvPr/>
          </p:nvSpPr>
          <p:spPr>
            <a:xfrm>
              <a:off x="5644834" y="2180995"/>
              <a:ext cx="42812" cy="24581"/>
            </a:xfrm>
            <a:custGeom>
              <a:avLst/>
              <a:gdLst/>
              <a:ahLst/>
              <a:cxnLst/>
              <a:rect l="l" t="t" r="r" b="b"/>
              <a:pathLst>
                <a:path w="2036" h="1169" extrusionOk="0">
                  <a:moveTo>
                    <a:pt x="1969" y="1"/>
                  </a:moveTo>
                  <a:cubicBezTo>
                    <a:pt x="1935" y="1"/>
                    <a:pt x="1902" y="1"/>
                    <a:pt x="1869" y="34"/>
                  </a:cubicBezTo>
                  <a:cubicBezTo>
                    <a:pt x="1468" y="634"/>
                    <a:pt x="801" y="1001"/>
                    <a:pt x="67" y="1001"/>
                  </a:cubicBezTo>
                  <a:cubicBezTo>
                    <a:pt x="34" y="1001"/>
                    <a:pt x="1" y="1035"/>
                    <a:pt x="1" y="1101"/>
                  </a:cubicBezTo>
                  <a:cubicBezTo>
                    <a:pt x="1" y="1135"/>
                    <a:pt x="34" y="1168"/>
                    <a:pt x="67" y="1168"/>
                  </a:cubicBezTo>
                  <a:cubicBezTo>
                    <a:pt x="868" y="1168"/>
                    <a:pt x="1569" y="768"/>
                    <a:pt x="2002" y="134"/>
                  </a:cubicBezTo>
                  <a:cubicBezTo>
                    <a:pt x="2036" y="101"/>
                    <a:pt x="2002" y="34"/>
                    <a:pt x="1969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150;p41">
              <a:extLst>
                <a:ext uri="{FF2B5EF4-FFF2-40B4-BE49-F238E27FC236}">
                  <a16:creationId xmlns:a16="http://schemas.microsoft.com/office/drawing/2014/main" id="{D1AEA5B7-2282-A679-8F55-605F06686ACC}"/>
                </a:ext>
              </a:extLst>
            </p:cNvPr>
            <p:cNvSpPr/>
            <p:nvPr/>
          </p:nvSpPr>
          <p:spPr>
            <a:xfrm>
              <a:off x="5568377" y="2085339"/>
              <a:ext cx="25275" cy="26242"/>
            </a:xfrm>
            <a:custGeom>
              <a:avLst/>
              <a:gdLst/>
              <a:ahLst/>
              <a:cxnLst/>
              <a:rect l="l" t="t" r="r" b="b"/>
              <a:pathLst>
                <a:path w="1202" h="1248" extrusionOk="0">
                  <a:moveTo>
                    <a:pt x="1056" y="1"/>
                  </a:moveTo>
                  <a:cubicBezTo>
                    <a:pt x="1037" y="1"/>
                    <a:pt x="1018" y="5"/>
                    <a:pt x="1002" y="13"/>
                  </a:cubicBezTo>
                  <a:cubicBezTo>
                    <a:pt x="535" y="180"/>
                    <a:pt x="168" y="580"/>
                    <a:pt x="34" y="1047"/>
                  </a:cubicBezTo>
                  <a:cubicBezTo>
                    <a:pt x="1" y="1147"/>
                    <a:pt x="68" y="1214"/>
                    <a:pt x="134" y="1247"/>
                  </a:cubicBezTo>
                  <a:cubicBezTo>
                    <a:pt x="168" y="1247"/>
                    <a:pt x="201" y="1247"/>
                    <a:pt x="234" y="1214"/>
                  </a:cubicBezTo>
                  <a:cubicBezTo>
                    <a:pt x="268" y="1214"/>
                    <a:pt x="334" y="1181"/>
                    <a:pt x="334" y="1147"/>
                  </a:cubicBezTo>
                  <a:cubicBezTo>
                    <a:pt x="434" y="747"/>
                    <a:pt x="701" y="447"/>
                    <a:pt x="1068" y="313"/>
                  </a:cubicBezTo>
                  <a:cubicBezTo>
                    <a:pt x="1168" y="280"/>
                    <a:pt x="1202" y="180"/>
                    <a:pt x="1202" y="113"/>
                  </a:cubicBezTo>
                  <a:cubicBezTo>
                    <a:pt x="1177" y="38"/>
                    <a:pt x="1114" y="1"/>
                    <a:pt x="1056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151;p41">
              <a:extLst>
                <a:ext uri="{FF2B5EF4-FFF2-40B4-BE49-F238E27FC236}">
                  <a16:creationId xmlns:a16="http://schemas.microsoft.com/office/drawing/2014/main" id="{7AE2189D-0D80-11EF-1875-DBE1D3AAFE3E}"/>
                </a:ext>
              </a:extLst>
            </p:cNvPr>
            <p:cNvSpPr/>
            <p:nvPr/>
          </p:nvSpPr>
          <p:spPr>
            <a:xfrm>
              <a:off x="5700958" y="2004949"/>
              <a:ext cx="95402" cy="211831"/>
            </a:xfrm>
            <a:custGeom>
              <a:avLst/>
              <a:gdLst/>
              <a:ahLst/>
              <a:cxnLst/>
              <a:rect l="l" t="t" r="r" b="b"/>
              <a:pathLst>
                <a:path w="4537" h="10074" extrusionOk="0">
                  <a:moveTo>
                    <a:pt x="3703" y="0"/>
                  </a:moveTo>
                  <a:lnTo>
                    <a:pt x="0" y="33"/>
                  </a:lnTo>
                  <a:lnTo>
                    <a:pt x="0" y="1468"/>
                  </a:lnTo>
                  <a:cubicBezTo>
                    <a:pt x="501" y="1635"/>
                    <a:pt x="801" y="2202"/>
                    <a:pt x="701" y="2735"/>
                  </a:cubicBezTo>
                  <a:cubicBezTo>
                    <a:pt x="367" y="3970"/>
                    <a:pt x="1268" y="5737"/>
                    <a:pt x="2269" y="6371"/>
                  </a:cubicBezTo>
                  <a:cubicBezTo>
                    <a:pt x="2269" y="6371"/>
                    <a:pt x="2239" y="5898"/>
                    <a:pt x="2625" y="5898"/>
                  </a:cubicBezTo>
                  <a:cubicBezTo>
                    <a:pt x="2649" y="5898"/>
                    <a:pt x="2675" y="5900"/>
                    <a:pt x="2702" y="5904"/>
                  </a:cubicBezTo>
                  <a:cubicBezTo>
                    <a:pt x="3136" y="5971"/>
                    <a:pt x="3369" y="8706"/>
                    <a:pt x="2669" y="10074"/>
                  </a:cubicBezTo>
                  <a:cubicBezTo>
                    <a:pt x="2669" y="10074"/>
                    <a:pt x="3803" y="8773"/>
                    <a:pt x="4203" y="5838"/>
                  </a:cubicBezTo>
                  <a:cubicBezTo>
                    <a:pt x="4537" y="3136"/>
                    <a:pt x="4370" y="967"/>
                    <a:pt x="3703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152;p41">
              <a:extLst>
                <a:ext uri="{FF2B5EF4-FFF2-40B4-BE49-F238E27FC236}">
                  <a16:creationId xmlns:a16="http://schemas.microsoft.com/office/drawing/2014/main" id="{E956A2AC-662C-6F89-8EC2-18FC1F3A56F4}"/>
                </a:ext>
              </a:extLst>
            </p:cNvPr>
            <p:cNvSpPr/>
            <p:nvPr/>
          </p:nvSpPr>
          <p:spPr>
            <a:xfrm>
              <a:off x="5538265" y="1949077"/>
              <a:ext cx="263012" cy="104990"/>
            </a:xfrm>
            <a:custGeom>
              <a:avLst/>
              <a:gdLst/>
              <a:ahLst/>
              <a:cxnLst/>
              <a:rect l="l" t="t" r="r" b="b"/>
              <a:pathLst>
                <a:path w="12508" h="4993" extrusionOk="0">
                  <a:moveTo>
                    <a:pt x="6684" y="0"/>
                  </a:moveTo>
                  <a:cubicBezTo>
                    <a:pt x="3290" y="0"/>
                    <a:pt x="232" y="1156"/>
                    <a:pt x="232" y="1156"/>
                  </a:cubicBezTo>
                  <a:cubicBezTo>
                    <a:pt x="232" y="1156"/>
                    <a:pt x="0" y="4992"/>
                    <a:pt x="3390" y="4992"/>
                  </a:cubicBezTo>
                  <a:cubicBezTo>
                    <a:pt x="3405" y="4992"/>
                    <a:pt x="3420" y="4992"/>
                    <a:pt x="3434" y="4992"/>
                  </a:cubicBezTo>
                  <a:cubicBezTo>
                    <a:pt x="6770" y="4959"/>
                    <a:pt x="11440" y="3091"/>
                    <a:pt x="11440" y="3091"/>
                  </a:cubicBezTo>
                  <a:cubicBezTo>
                    <a:pt x="11440" y="3091"/>
                    <a:pt x="12507" y="656"/>
                    <a:pt x="8505" y="122"/>
                  </a:cubicBezTo>
                  <a:cubicBezTo>
                    <a:pt x="7897" y="37"/>
                    <a:pt x="7286" y="0"/>
                    <a:pt x="6684" y="0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153;p41">
              <a:extLst>
                <a:ext uri="{FF2B5EF4-FFF2-40B4-BE49-F238E27FC236}">
                  <a16:creationId xmlns:a16="http://schemas.microsoft.com/office/drawing/2014/main" id="{ACFE55B8-6028-313C-FD9C-285B53D3BB8D}"/>
                </a:ext>
              </a:extLst>
            </p:cNvPr>
            <p:cNvSpPr/>
            <p:nvPr/>
          </p:nvSpPr>
          <p:spPr>
            <a:xfrm>
              <a:off x="5737021" y="2091857"/>
              <a:ext cx="71788" cy="81229"/>
            </a:xfrm>
            <a:custGeom>
              <a:avLst/>
              <a:gdLst/>
              <a:ahLst/>
              <a:cxnLst/>
              <a:rect l="l" t="t" r="r" b="b"/>
              <a:pathLst>
                <a:path w="3414" h="3863" extrusionOk="0">
                  <a:moveTo>
                    <a:pt x="1855" y="0"/>
                  </a:moveTo>
                  <a:cubicBezTo>
                    <a:pt x="1822" y="0"/>
                    <a:pt x="1788" y="1"/>
                    <a:pt x="1754" y="3"/>
                  </a:cubicBezTo>
                  <a:cubicBezTo>
                    <a:pt x="687" y="103"/>
                    <a:pt x="120" y="1504"/>
                    <a:pt x="53" y="2405"/>
                  </a:cubicBezTo>
                  <a:cubicBezTo>
                    <a:pt x="1" y="3216"/>
                    <a:pt x="421" y="3863"/>
                    <a:pt x="1071" y="3863"/>
                  </a:cubicBezTo>
                  <a:cubicBezTo>
                    <a:pt x="1249" y="3863"/>
                    <a:pt x="1446" y="3814"/>
                    <a:pt x="1654" y="3706"/>
                  </a:cubicBezTo>
                  <a:cubicBezTo>
                    <a:pt x="2388" y="3306"/>
                    <a:pt x="2922" y="2672"/>
                    <a:pt x="3155" y="1871"/>
                  </a:cubicBezTo>
                  <a:cubicBezTo>
                    <a:pt x="3414" y="936"/>
                    <a:pt x="2829" y="0"/>
                    <a:pt x="1855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154;p41">
              <a:extLst>
                <a:ext uri="{FF2B5EF4-FFF2-40B4-BE49-F238E27FC236}">
                  <a16:creationId xmlns:a16="http://schemas.microsoft.com/office/drawing/2014/main" id="{5371631A-2D14-40FC-2A5C-73CE6073ADFA}"/>
                </a:ext>
              </a:extLst>
            </p:cNvPr>
            <p:cNvSpPr/>
            <p:nvPr/>
          </p:nvSpPr>
          <p:spPr>
            <a:xfrm>
              <a:off x="5596449" y="2305144"/>
              <a:ext cx="196418" cy="98934"/>
            </a:xfrm>
            <a:custGeom>
              <a:avLst/>
              <a:gdLst/>
              <a:ahLst/>
              <a:cxnLst/>
              <a:rect l="l" t="t" r="r" b="b"/>
              <a:pathLst>
                <a:path w="9341" h="4705" extrusionOk="0">
                  <a:moveTo>
                    <a:pt x="7606" y="1"/>
                  </a:moveTo>
                  <a:lnTo>
                    <a:pt x="2969" y="2069"/>
                  </a:lnTo>
                  <a:lnTo>
                    <a:pt x="2702" y="401"/>
                  </a:lnTo>
                  <a:lnTo>
                    <a:pt x="1001" y="1002"/>
                  </a:lnTo>
                  <a:cubicBezTo>
                    <a:pt x="400" y="1235"/>
                    <a:pt x="0" y="1836"/>
                    <a:pt x="100" y="2469"/>
                  </a:cubicBezTo>
                  <a:lnTo>
                    <a:pt x="267" y="4304"/>
                  </a:lnTo>
                  <a:lnTo>
                    <a:pt x="2635" y="3036"/>
                  </a:lnTo>
                  <a:lnTo>
                    <a:pt x="3803" y="4704"/>
                  </a:lnTo>
                  <a:lnTo>
                    <a:pt x="9340" y="2036"/>
                  </a:lnTo>
                  <a:lnTo>
                    <a:pt x="7606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155;p41">
              <a:extLst>
                <a:ext uri="{FF2B5EF4-FFF2-40B4-BE49-F238E27FC236}">
                  <a16:creationId xmlns:a16="http://schemas.microsoft.com/office/drawing/2014/main" id="{2A204377-D24D-03DC-89D6-E5BA4373EEB0}"/>
                </a:ext>
              </a:extLst>
            </p:cNvPr>
            <p:cNvSpPr/>
            <p:nvPr/>
          </p:nvSpPr>
          <p:spPr>
            <a:xfrm>
              <a:off x="5596449" y="2305144"/>
              <a:ext cx="196418" cy="98934"/>
            </a:xfrm>
            <a:custGeom>
              <a:avLst/>
              <a:gdLst/>
              <a:ahLst/>
              <a:cxnLst/>
              <a:rect l="l" t="t" r="r" b="b"/>
              <a:pathLst>
                <a:path w="9341" h="4705" extrusionOk="0">
                  <a:moveTo>
                    <a:pt x="7606" y="1"/>
                  </a:moveTo>
                  <a:lnTo>
                    <a:pt x="2969" y="2069"/>
                  </a:lnTo>
                  <a:lnTo>
                    <a:pt x="2702" y="401"/>
                  </a:lnTo>
                  <a:lnTo>
                    <a:pt x="1001" y="1002"/>
                  </a:lnTo>
                  <a:cubicBezTo>
                    <a:pt x="400" y="1235"/>
                    <a:pt x="0" y="1836"/>
                    <a:pt x="100" y="2469"/>
                  </a:cubicBezTo>
                  <a:lnTo>
                    <a:pt x="267" y="4304"/>
                  </a:lnTo>
                  <a:lnTo>
                    <a:pt x="2635" y="3036"/>
                  </a:lnTo>
                  <a:lnTo>
                    <a:pt x="3803" y="4704"/>
                  </a:lnTo>
                  <a:lnTo>
                    <a:pt x="9340" y="2036"/>
                  </a:lnTo>
                  <a:lnTo>
                    <a:pt x="7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156;p41">
              <a:extLst>
                <a:ext uri="{FF2B5EF4-FFF2-40B4-BE49-F238E27FC236}">
                  <a16:creationId xmlns:a16="http://schemas.microsoft.com/office/drawing/2014/main" id="{2C3E9B01-E40D-72C2-C290-9C572E2A7A86}"/>
                </a:ext>
              </a:extLst>
            </p:cNvPr>
            <p:cNvSpPr/>
            <p:nvPr/>
          </p:nvSpPr>
          <p:spPr>
            <a:xfrm>
              <a:off x="5827210" y="2524698"/>
              <a:ext cx="44221" cy="150830"/>
            </a:xfrm>
            <a:custGeom>
              <a:avLst/>
              <a:gdLst/>
              <a:ahLst/>
              <a:cxnLst/>
              <a:rect l="l" t="t" r="r" b="b"/>
              <a:pathLst>
                <a:path w="2103" h="7173" extrusionOk="0">
                  <a:moveTo>
                    <a:pt x="901" y="1"/>
                  </a:moveTo>
                  <a:cubicBezTo>
                    <a:pt x="1" y="2336"/>
                    <a:pt x="101" y="4938"/>
                    <a:pt x="1235" y="7173"/>
                  </a:cubicBezTo>
                  <a:cubicBezTo>
                    <a:pt x="1535" y="5071"/>
                    <a:pt x="1835" y="3036"/>
                    <a:pt x="2102" y="1202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157;p41">
              <a:extLst>
                <a:ext uri="{FF2B5EF4-FFF2-40B4-BE49-F238E27FC236}">
                  <a16:creationId xmlns:a16="http://schemas.microsoft.com/office/drawing/2014/main" id="{56BD5D93-BA8F-9DDC-63DD-80B9EBB2914A}"/>
                </a:ext>
              </a:extLst>
            </p:cNvPr>
            <p:cNvSpPr/>
            <p:nvPr/>
          </p:nvSpPr>
          <p:spPr>
            <a:xfrm>
              <a:off x="5771801" y="2368291"/>
              <a:ext cx="310050" cy="784200"/>
            </a:xfrm>
            <a:custGeom>
              <a:avLst/>
              <a:gdLst/>
              <a:ahLst/>
              <a:cxnLst/>
              <a:rect l="l" t="t" r="r" b="b"/>
              <a:pathLst>
                <a:path w="14745" h="37294" extrusionOk="0">
                  <a:moveTo>
                    <a:pt x="6272" y="0"/>
                  </a:moveTo>
                  <a:cubicBezTo>
                    <a:pt x="6272" y="0"/>
                    <a:pt x="5037" y="1034"/>
                    <a:pt x="4103" y="3736"/>
                  </a:cubicBezTo>
                  <a:cubicBezTo>
                    <a:pt x="3169" y="6438"/>
                    <a:pt x="3670" y="9574"/>
                    <a:pt x="3670" y="9574"/>
                  </a:cubicBezTo>
                  <a:cubicBezTo>
                    <a:pt x="3670" y="9574"/>
                    <a:pt x="8273" y="17046"/>
                    <a:pt x="8039" y="21249"/>
                  </a:cubicBezTo>
                  <a:cubicBezTo>
                    <a:pt x="7839" y="25518"/>
                    <a:pt x="0" y="33657"/>
                    <a:pt x="0" y="33657"/>
                  </a:cubicBezTo>
                  <a:cubicBezTo>
                    <a:pt x="334" y="35359"/>
                    <a:pt x="2736" y="37293"/>
                    <a:pt x="2736" y="37293"/>
                  </a:cubicBezTo>
                  <a:cubicBezTo>
                    <a:pt x="2736" y="37293"/>
                    <a:pt x="13877" y="28387"/>
                    <a:pt x="14311" y="21249"/>
                  </a:cubicBezTo>
                  <a:cubicBezTo>
                    <a:pt x="14744" y="13910"/>
                    <a:pt x="8273" y="934"/>
                    <a:pt x="6272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158;p41">
              <a:extLst>
                <a:ext uri="{FF2B5EF4-FFF2-40B4-BE49-F238E27FC236}">
                  <a16:creationId xmlns:a16="http://schemas.microsoft.com/office/drawing/2014/main" id="{C55152D6-15A8-4B80-1332-BDE36B879CA1}"/>
                </a:ext>
              </a:extLst>
            </p:cNvPr>
            <p:cNvSpPr/>
            <p:nvPr/>
          </p:nvSpPr>
          <p:spPr>
            <a:xfrm>
              <a:off x="5771801" y="2368291"/>
              <a:ext cx="310050" cy="784200"/>
            </a:xfrm>
            <a:custGeom>
              <a:avLst/>
              <a:gdLst/>
              <a:ahLst/>
              <a:cxnLst/>
              <a:rect l="l" t="t" r="r" b="b"/>
              <a:pathLst>
                <a:path w="14745" h="37294" extrusionOk="0">
                  <a:moveTo>
                    <a:pt x="6272" y="0"/>
                  </a:moveTo>
                  <a:cubicBezTo>
                    <a:pt x="6272" y="0"/>
                    <a:pt x="5037" y="1034"/>
                    <a:pt x="4103" y="3736"/>
                  </a:cubicBezTo>
                  <a:cubicBezTo>
                    <a:pt x="3169" y="6438"/>
                    <a:pt x="3670" y="9574"/>
                    <a:pt x="3670" y="9574"/>
                  </a:cubicBezTo>
                  <a:cubicBezTo>
                    <a:pt x="3670" y="9574"/>
                    <a:pt x="8273" y="17046"/>
                    <a:pt x="8039" y="21249"/>
                  </a:cubicBezTo>
                  <a:cubicBezTo>
                    <a:pt x="7839" y="25518"/>
                    <a:pt x="0" y="33657"/>
                    <a:pt x="0" y="33657"/>
                  </a:cubicBezTo>
                  <a:cubicBezTo>
                    <a:pt x="334" y="35359"/>
                    <a:pt x="2736" y="37293"/>
                    <a:pt x="2736" y="37293"/>
                  </a:cubicBezTo>
                  <a:cubicBezTo>
                    <a:pt x="2736" y="37293"/>
                    <a:pt x="13877" y="28387"/>
                    <a:pt x="14311" y="21249"/>
                  </a:cubicBezTo>
                  <a:cubicBezTo>
                    <a:pt x="14744" y="13910"/>
                    <a:pt x="8273" y="934"/>
                    <a:pt x="6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159;p41">
              <a:extLst>
                <a:ext uri="{FF2B5EF4-FFF2-40B4-BE49-F238E27FC236}">
                  <a16:creationId xmlns:a16="http://schemas.microsoft.com/office/drawing/2014/main" id="{571A311F-7522-D588-EA5E-AC31AE016CA0}"/>
                </a:ext>
              </a:extLst>
            </p:cNvPr>
            <p:cNvSpPr/>
            <p:nvPr/>
          </p:nvSpPr>
          <p:spPr>
            <a:xfrm>
              <a:off x="5696101" y="3039547"/>
              <a:ext cx="152176" cy="178881"/>
            </a:xfrm>
            <a:custGeom>
              <a:avLst/>
              <a:gdLst/>
              <a:ahLst/>
              <a:cxnLst/>
              <a:rect l="l" t="t" r="r" b="b"/>
              <a:pathLst>
                <a:path w="7237" h="8507" extrusionOk="0">
                  <a:moveTo>
                    <a:pt x="3600" y="1"/>
                  </a:moveTo>
                  <a:lnTo>
                    <a:pt x="3600" y="1"/>
                  </a:lnTo>
                  <a:cubicBezTo>
                    <a:pt x="0" y="3162"/>
                    <a:pt x="3489" y="8506"/>
                    <a:pt x="5299" y="8506"/>
                  </a:cubicBezTo>
                  <a:cubicBezTo>
                    <a:pt x="5552" y="8506"/>
                    <a:pt x="5772" y="8402"/>
                    <a:pt x="5935" y="8173"/>
                  </a:cubicBezTo>
                  <a:cubicBezTo>
                    <a:pt x="7236" y="6272"/>
                    <a:pt x="6936" y="4904"/>
                    <a:pt x="6936" y="4904"/>
                  </a:cubicBezTo>
                  <a:cubicBezTo>
                    <a:pt x="5402" y="4071"/>
                    <a:pt x="3601" y="1"/>
                    <a:pt x="3600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1160;p41">
            <a:extLst>
              <a:ext uri="{FF2B5EF4-FFF2-40B4-BE49-F238E27FC236}">
                <a16:creationId xmlns:a16="http://schemas.microsoft.com/office/drawing/2014/main" id="{F114602E-B14E-4C5A-B16D-1AABB9025DBA}"/>
              </a:ext>
            </a:extLst>
          </p:cNvPr>
          <p:cNvGrpSpPr/>
          <p:nvPr/>
        </p:nvGrpSpPr>
        <p:grpSpPr>
          <a:xfrm>
            <a:off x="7744287" y="1979464"/>
            <a:ext cx="1297340" cy="3091048"/>
            <a:chOff x="4571288" y="1200205"/>
            <a:chExt cx="1447924" cy="3449831"/>
          </a:xfrm>
        </p:grpSpPr>
        <p:sp>
          <p:nvSpPr>
            <p:cNvPr id="653" name="Google Shape;1161;p41">
              <a:extLst>
                <a:ext uri="{FF2B5EF4-FFF2-40B4-BE49-F238E27FC236}">
                  <a16:creationId xmlns:a16="http://schemas.microsoft.com/office/drawing/2014/main" id="{1214E318-39AA-4BA2-E636-EB3A0820C80B}"/>
                </a:ext>
              </a:extLst>
            </p:cNvPr>
            <p:cNvSpPr/>
            <p:nvPr/>
          </p:nvSpPr>
          <p:spPr>
            <a:xfrm flipH="1">
              <a:off x="5744139" y="1888269"/>
              <a:ext cx="275072" cy="256357"/>
            </a:xfrm>
            <a:custGeom>
              <a:avLst/>
              <a:gdLst/>
              <a:ahLst/>
              <a:cxnLst/>
              <a:rect l="l" t="t" r="r" b="b"/>
              <a:pathLst>
                <a:path w="10009" h="9328" extrusionOk="0">
                  <a:moveTo>
                    <a:pt x="640" y="1"/>
                  </a:moveTo>
                  <a:cubicBezTo>
                    <a:pt x="580" y="1"/>
                    <a:pt x="533" y="7"/>
                    <a:pt x="501" y="21"/>
                  </a:cubicBezTo>
                  <a:cubicBezTo>
                    <a:pt x="1" y="221"/>
                    <a:pt x="68" y="4524"/>
                    <a:pt x="501" y="4624"/>
                  </a:cubicBezTo>
                  <a:cubicBezTo>
                    <a:pt x="902" y="4758"/>
                    <a:pt x="4337" y="5792"/>
                    <a:pt x="4337" y="5792"/>
                  </a:cubicBezTo>
                  <a:lnTo>
                    <a:pt x="8707" y="9328"/>
                  </a:lnTo>
                  <a:lnTo>
                    <a:pt x="10008" y="6759"/>
                  </a:lnTo>
                  <a:lnTo>
                    <a:pt x="5905" y="3924"/>
                  </a:lnTo>
                  <a:cubicBezTo>
                    <a:pt x="5905" y="3924"/>
                    <a:pt x="5305" y="1655"/>
                    <a:pt x="5004" y="1422"/>
                  </a:cubicBezTo>
                  <a:cubicBezTo>
                    <a:pt x="4756" y="1204"/>
                    <a:pt x="1463" y="1"/>
                    <a:pt x="640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4" name="Google Shape;1162;p41">
              <a:extLst>
                <a:ext uri="{FF2B5EF4-FFF2-40B4-BE49-F238E27FC236}">
                  <a16:creationId xmlns:a16="http://schemas.microsoft.com/office/drawing/2014/main" id="{610078F0-3D35-BC52-8873-0C269B14A188}"/>
                </a:ext>
              </a:extLst>
            </p:cNvPr>
            <p:cNvGrpSpPr/>
            <p:nvPr/>
          </p:nvGrpSpPr>
          <p:grpSpPr>
            <a:xfrm flipH="1">
              <a:off x="4571288" y="1200205"/>
              <a:ext cx="1313616" cy="3449831"/>
              <a:chOff x="11373725" y="1509038"/>
              <a:chExt cx="1230900" cy="3232600"/>
            </a:xfrm>
          </p:grpSpPr>
          <p:sp>
            <p:nvSpPr>
              <p:cNvPr id="655" name="Google Shape;1163;p41">
                <a:extLst>
                  <a:ext uri="{FF2B5EF4-FFF2-40B4-BE49-F238E27FC236}">
                    <a16:creationId xmlns:a16="http://schemas.microsoft.com/office/drawing/2014/main" id="{26AC1242-7961-C271-21D9-2FC0143301CC}"/>
                  </a:ext>
                </a:extLst>
              </p:cNvPr>
              <p:cNvSpPr/>
              <p:nvPr/>
            </p:nvSpPr>
            <p:spPr>
              <a:xfrm>
                <a:off x="11478800" y="4476413"/>
                <a:ext cx="285225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1409" y="101"/>
                    </a:lnTo>
                    <a:lnTo>
                      <a:pt x="11409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164;p41">
                <a:extLst>
                  <a:ext uri="{FF2B5EF4-FFF2-40B4-BE49-F238E27FC236}">
                    <a16:creationId xmlns:a16="http://schemas.microsoft.com/office/drawing/2014/main" id="{88DADABF-0B92-5F70-F2C1-6DADD71F87F9}"/>
                  </a:ext>
                </a:extLst>
              </p:cNvPr>
              <p:cNvSpPr/>
              <p:nvPr/>
            </p:nvSpPr>
            <p:spPr>
              <a:xfrm>
                <a:off x="12185975" y="3800113"/>
                <a:ext cx="41725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3551" extrusionOk="0">
                    <a:moveTo>
                      <a:pt x="1" y="0"/>
                    </a:moveTo>
                    <a:lnTo>
                      <a:pt x="1" y="23550"/>
                    </a:lnTo>
                    <a:lnTo>
                      <a:pt x="1668" y="23550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1165;p41">
                <a:extLst>
                  <a:ext uri="{FF2B5EF4-FFF2-40B4-BE49-F238E27FC236}">
                    <a16:creationId xmlns:a16="http://schemas.microsoft.com/office/drawing/2014/main" id="{E09AAF73-AD63-6ECA-4DC7-67E3C046C820}"/>
                  </a:ext>
                </a:extLst>
              </p:cNvPr>
              <p:cNvSpPr/>
              <p:nvPr/>
            </p:nvSpPr>
            <p:spPr>
              <a:xfrm>
                <a:off x="11595550" y="4379688"/>
                <a:ext cx="120950" cy="21852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8741" extrusionOk="0">
                    <a:moveTo>
                      <a:pt x="1669" y="1"/>
                    </a:moveTo>
                    <a:lnTo>
                      <a:pt x="1" y="7639"/>
                    </a:lnTo>
                    <a:lnTo>
                      <a:pt x="3136" y="8740"/>
                    </a:lnTo>
                    <a:lnTo>
                      <a:pt x="4838" y="110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166;p41">
                <a:extLst>
                  <a:ext uri="{FF2B5EF4-FFF2-40B4-BE49-F238E27FC236}">
                    <a16:creationId xmlns:a16="http://schemas.microsoft.com/office/drawing/2014/main" id="{54DFFB0B-6D4B-4657-3C6E-42D70E2F23A5}"/>
                  </a:ext>
                </a:extLst>
              </p:cNvPr>
              <p:cNvSpPr/>
              <p:nvPr/>
            </p:nvSpPr>
            <p:spPr>
              <a:xfrm>
                <a:off x="12226850" y="4462238"/>
                <a:ext cx="105100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7774" extrusionOk="0">
                    <a:moveTo>
                      <a:pt x="0" y="1"/>
                    </a:moveTo>
                    <a:lnTo>
                      <a:pt x="834" y="7773"/>
                    </a:lnTo>
                    <a:lnTo>
                      <a:pt x="4203" y="7773"/>
                    </a:lnTo>
                    <a:lnTo>
                      <a:pt x="3336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1167;p41">
                <a:extLst>
                  <a:ext uri="{FF2B5EF4-FFF2-40B4-BE49-F238E27FC236}">
                    <a16:creationId xmlns:a16="http://schemas.microsoft.com/office/drawing/2014/main" id="{F4D7F30E-223A-E73F-4ADA-DFCB178951B1}"/>
                  </a:ext>
                </a:extLst>
              </p:cNvPr>
              <p:cNvSpPr/>
              <p:nvPr/>
            </p:nvSpPr>
            <p:spPr>
              <a:xfrm>
                <a:off x="12080075" y="4646538"/>
                <a:ext cx="282725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804" extrusionOk="0">
                    <a:moveTo>
                      <a:pt x="6472" y="1"/>
                    </a:moveTo>
                    <a:cubicBezTo>
                      <a:pt x="6238" y="1"/>
                      <a:pt x="6071" y="68"/>
                      <a:pt x="5904" y="201"/>
                    </a:cubicBezTo>
                    <a:cubicBezTo>
                      <a:pt x="5071" y="935"/>
                      <a:pt x="3136" y="1735"/>
                      <a:pt x="567" y="2303"/>
                    </a:cubicBezTo>
                    <a:cubicBezTo>
                      <a:pt x="0" y="2403"/>
                      <a:pt x="167" y="3804"/>
                      <a:pt x="1568" y="3804"/>
                    </a:cubicBezTo>
                    <a:cubicBezTo>
                      <a:pt x="2969" y="3804"/>
                      <a:pt x="5804" y="3704"/>
                      <a:pt x="6805" y="3704"/>
                    </a:cubicBezTo>
                    <a:cubicBezTo>
                      <a:pt x="8473" y="3704"/>
                      <a:pt x="9440" y="3770"/>
                      <a:pt x="10741" y="3804"/>
                    </a:cubicBezTo>
                    <a:cubicBezTo>
                      <a:pt x="11041" y="3804"/>
                      <a:pt x="11308" y="3503"/>
                      <a:pt x="11242" y="3203"/>
                    </a:cubicBezTo>
                    <a:lnTo>
                      <a:pt x="10574" y="234"/>
                    </a:lnTo>
                    <a:cubicBezTo>
                      <a:pt x="10541" y="101"/>
                      <a:pt x="10408" y="1"/>
                      <a:pt x="1027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168;p41">
                <a:extLst>
                  <a:ext uri="{FF2B5EF4-FFF2-40B4-BE49-F238E27FC236}">
                    <a16:creationId xmlns:a16="http://schemas.microsoft.com/office/drawing/2014/main" id="{6A2340A6-704F-76A6-1A20-3F6603C6A187}"/>
                  </a:ext>
                </a:extLst>
              </p:cNvPr>
              <p:cNvSpPr/>
              <p:nvPr/>
            </p:nvSpPr>
            <p:spPr>
              <a:xfrm>
                <a:off x="11394950" y="4559813"/>
                <a:ext cx="293200" cy="12660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5064" extrusionOk="0">
                    <a:moveTo>
                      <a:pt x="900" y="0"/>
                    </a:moveTo>
                    <a:cubicBezTo>
                      <a:pt x="344" y="0"/>
                      <a:pt x="1" y="1374"/>
                      <a:pt x="1287" y="1835"/>
                    </a:cubicBezTo>
                    <a:cubicBezTo>
                      <a:pt x="3421" y="2569"/>
                      <a:pt x="4289" y="2703"/>
                      <a:pt x="6123" y="3336"/>
                    </a:cubicBezTo>
                    <a:cubicBezTo>
                      <a:pt x="7691" y="3870"/>
                      <a:pt x="9459" y="4571"/>
                      <a:pt x="10693" y="5038"/>
                    </a:cubicBezTo>
                    <a:cubicBezTo>
                      <a:pt x="10746" y="5055"/>
                      <a:pt x="10800" y="5063"/>
                      <a:pt x="10852" y="5063"/>
                    </a:cubicBezTo>
                    <a:cubicBezTo>
                      <a:pt x="11101" y="5063"/>
                      <a:pt x="11333" y="4879"/>
                      <a:pt x="11360" y="4604"/>
                    </a:cubicBezTo>
                    <a:lnTo>
                      <a:pt x="11694" y="1602"/>
                    </a:lnTo>
                    <a:cubicBezTo>
                      <a:pt x="11727" y="1468"/>
                      <a:pt x="11627" y="1335"/>
                      <a:pt x="11494" y="1268"/>
                    </a:cubicBezTo>
                    <a:lnTo>
                      <a:pt x="8058" y="101"/>
                    </a:lnTo>
                    <a:cubicBezTo>
                      <a:pt x="7911" y="46"/>
                      <a:pt x="7754" y="21"/>
                      <a:pt x="7593" y="21"/>
                    </a:cubicBezTo>
                    <a:cubicBezTo>
                      <a:pt x="7461" y="21"/>
                      <a:pt x="7326" y="37"/>
                      <a:pt x="7191" y="67"/>
                    </a:cubicBezTo>
                    <a:cubicBezTo>
                      <a:pt x="6280" y="280"/>
                      <a:pt x="5566" y="355"/>
                      <a:pt x="4904" y="355"/>
                    </a:cubicBezTo>
                    <a:cubicBezTo>
                      <a:pt x="3698" y="355"/>
                      <a:pt x="2663" y="108"/>
                      <a:pt x="920" y="1"/>
                    </a:cubicBezTo>
                    <a:cubicBezTo>
                      <a:pt x="913" y="0"/>
                      <a:pt x="906" y="0"/>
                      <a:pt x="9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1169;p41">
                <a:extLst>
                  <a:ext uri="{FF2B5EF4-FFF2-40B4-BE49-F238E27FC236}">
                    <a16:creationId xmlns:a16="http://schemas.microsoft.com/office/drawing/2014/main" id="{F2D713AB-9D33-1F08-9FB5-0C974BD18F6A}"/>
                  </a:ext>
                </a:extLst>
              </p:cNvPr>
              <p:cNvSpPr/>
              <p:nvPr/>
            </p:nvSpPr>
            <p:spPr>
              <a:xfrm>
                <a:off x="11373725" y="2050513"/>
                <a:ext cx="718050" cy="418200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16728" extrusionOk="0">
                    <a:moveTo>
                      <a:pt x="24485" y="1"/>
                    </a:moveTo>
                    <a:cubicBezTo>
                      <a:pt x="23651" y="868"/>
                      <a:pt x="22717" y="1769"/>
                      <a:pt x="21816" y="2636"/>
                    </a:cubicBezTo>
                    <a:cubicBezTo>
                      <a:pt x="20882" y="3537"/>
                      <a:pt x="19982" y="4371"/>
                      <a:pt x="19048" y="5238"/>
                    </a:cubicBezTo>
                    <a:cubicBezTo>
                      <a:pt x="18114" y="6072"/>
                      <a:pt x="17180" y="6906"/>
                      <a:pt x="16212" y="7673"/>
                    </a:cubicBezTo>
                    <a:cubicBezTo>
                      <a:pt x="15245" y="8474"/>
                      <a:pt x="14278" y="9207"/>
                      <a:pt x="13310" y="9875"/>
                    </a:cubicBezTo>
                    <a:cubicBezTo>
                      <a:pt x="12843" y="10208"/>
                      <a:pt x="12343" y="10508"/>
                      <a:pt x="11876" y="10775"/>
                    </a:cubicBezTo>
                    <a:cubicBezTo>
                      <a:pt x="11642" y="10909"/>
                      <a:pt x="11409" y="11042"/>
                      <a:pt x="11175" y="11142"/>
                    </a:cubicBezTo>
                    <a:lnTo>
                      <a:pt x="10842" y="11309"/>
                    </a:lnTo>
                    <a:lnTo>
                      <a:pt x="10542" y="11442"/>
                    </a:lnTo>
                    <a:cubicBezTo>
                      <a:pt x="9975" y="11655"/>
                      <a:pt x="9391" y="11767"/>
                      <a:pt x="8791" y="11767"/>
                    </a:cubicBezTo>
                    <a:cubicBezTo>
                      <a:pt x="8543" y="11767"/>
                      <a:pt x="8293" y="11748"/>
                      <a:pt x="8040" y="11709"/>
                    </a:cubicBezTo>
                    <a:cubicBezTo>
                      <a:pt x="7006" y="11542"/>
                      <a:pt x="6038" y="11209"/>
                      <a:pt x="5138" y="10675"/>
                    </a:cubicBezTo>
                    <a:cubicBezTo>
                      <a:pt x="4637" y="10408"/>
                      <a:pt x="4137" y="10108"/>
                      <a:pt x="3670" y="9775"/>
                    </a:cubicBezTo>
                    <a:cubicBezTo>
                      <a:pt x="3437" y="9608"/>
                      <a:pt x="3203" y="9408"/>
                      <a:pt x="2970" y="9241"/>
                    </a:cubicBezTo>
                    <a:lnTo>
                      <a:pt x="2302" y="8707"/>
                    </a:lnTo>
                    <a:lnTo>
                      <a:pt x="1" y="10475"/>
                    </a:lnTo>
                    <a:cubicBezTo>
                      <a:pt x="234" y="10842"/>
                      <a:pt x="401" y="11109"/>
                      <a:pt x="601" y="11409"/>
                    </a:cubicBezTo>
                    <a:cubicBezTo>
                      <a:pt x="835" y="11709"/>
                      <a:pt x="1035" y="12009"/>
                      <a:pt x="1268" y="12276"/>
                    </a:cubicBezTo>
                    <a:cubicBezTo>
                      <a:pt x="1735" y="12843"/>
                      <a:pt x="2269" y="13377"/>
                      <a:pt x="2803" y="13877"/>
                    </a:cubicBezTo>
                    <a:cubicBezTo>
                      <a:pt x="3970" y="14945"/>
                      <a:pt x="5371" y="15745"/>
                      <a:pt x="6872" y="16246"/>
                    </a:cubicBezTo>
                    <a:cubicBezTo>
                      <a:pt x="7817" y="16567"/>
                      <a:pt x="8805" y="16728"/>
                      <a:pt x="9800" y="16728"/>
                    </a:cubicBezTo>
                    <a:cubicBezTo>
                      <a:pt x="10560" y="16728"/>
                      <a:pt x="11324" y="16634"/>
                      <a:pt x="12076" y="16446"/>
                    </a:cubicBezTo>
                    <a:cubicBezTo>
                      <a:pt x="12276" y="16379"/>
                      <a:pt x="12510" y="16313"/>
                      <a:pt x="12710" y="16246"/>
                    </a:cubicBezTo>
                    <a:lnTo>
                      <a:pt x="13277" y="16046"/>
                    </a:lnTo>
                    <a:cubicBezTo>
                      <a:pt x="13644" y="15879"/>
                      <a:pt x="14011" y="15745"/>
                      <a:pt x="14344" y="15579"/>
                    </a:cubicBezTo>
                    <a:cubicBezTo>
                      <a:pt x="14978" y="15245"/>
                      <a:pt x="15645" y="14912"/>
                      <a:pt x="16279" y="14511"/>
                    </a:cubicBezTo>
                    <a:cubicBezTo>
                      <a:pt x="18614" y="13077"/>
                      <a:pt x="20816" y="11442"/>
                      <a:pt x="22884" y="9608"/>
                    </a:cubicBezTo>
                    <a:cubicBezTo>
                      <a:pt x="23918" y="8740"/>
                      <a:pt x="24885" y="7840"/>
                      <a:pt x="25886" y="6906"/>
                    </a:cubicBezTo>
                    <a:cubicBezTo>
                      <a:pt x="26853" y="5972"/>
                      <a:pt x="27787" y="5038"/>
                      <a:pt x="28721" y="4037"/>
                    </a:cubicBezTo>
                    <a:lnTo>
                      <a:pt x="2448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170;p41">
                <a:extLst>
                  <a:ext uri="{FF2B5EF4-FFF2-40B4-BE49-F238E27FC236}">
                    <a16:creationId xmlns:a16="http://schemas.microsoft.com/office/drawing/2014/main" id="{BC99F8FD-4439-CA59-42FE-5DEE4C31CE63}"/>
                  </a:ext>
                </a:extLst>
              </p:cNvPr>
              <p:cNvSpPr/>
              <p:nvPr/>
            </p:nvSpPr>
            <p:spPr>
              <a:xfrm>
                <a:off x="11615575" y="4380513"/>
                <a:ext cx="100925" cy="1251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05" extrusionOk="0">
                    <a:moveTo>
                      <a:pt x="868" y="1"/>
                    </a:moveTo>
                    <a:lnTo>
                      <a:pt x="0" y="3904"/>
                    </a:lnTo>
                    <a:lnTo>
                      <a:pt x="3169" y="5004"/>
                    </a:lnTo>
                    <a:lnTo>
                      <a:pt x="4037" y="1068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1171;p41">
                <a:extLst>
                  <a:ext uri="{FF2B5EF4-FFF2-40B4-BE49-F238E27FC236}">
                    <a16:creationId xmlns:a16="http://schemas.microsoft.com/office/drawing/2014/main" id="{A8717AD4-B82C-1A54-C62A-B837CCF64D16}"/>
                  </a:ext>
                </a:extLst>
              </p:cNvPr>
              <p:cNvSpPr/>
              <p:nvPr/>
            </p:nvSpPr>
            <p:spPr>
              <a:xfrm>
                <a:off x="12226850" y="4462238"/>
                <a:ext cx="9425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4004" extrusionOk="0">
                    <a:moveTo>
                      <a:pt x="0" y="1"/>
                    </a:moveTo>
                    <a:lnTo>
                      <a:pt x="434" y="4004"/>
                    </a:lnTo>
                    <a:lnTo>
                      <a:pt x="3769" y="4004"/>
                    </a:lnTo>
                    <a:lnTo>
                      <a:pt x="33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172;p41">
                <a:extLst>
                  <a:ext uri="{FF2B5EF4-FFF2-40B4-BE49-F238E27FC236}">
                    <a16:creationId xmlns:a16="http://schemas.microsoft.com/office/drawing/2014/main" id="{6FF5A1DD-AB01-FB17-F089-C5515B13E199}"/>
                  </a:ext>
                </a:extLst>
              </p:cNvPr>
              <p:cNvSpPr/>
              <p:nvPr/>
            </p:nvSpPr>
            <p:spPr>
              <a:xfrm>
                <a:off x="11851575" y="2009663"/>
                <a:ext cx="599625" cy="798100"/>
              </a:xfrm>
              <a:custGeom>
                <a:avLst/>
                <a:gdLst/>
                <a:ahLst/>
                <a:cxnLst/>
                <a:rect l="l" t="t" r="r" b="b"/>
                <a:pathLst>
                  <a:path w="23985" h="31924" extrusionOk="0">
                    <a:moveTo>
                      <a:pt x="10108" y="0"/>
                    </a:moveTo>
                    <a:cubicBezTo>
                      <a:pt x="9541" y="0"/>
                      <a:pt x="9007" y="0"/>
                      <a:pt x="8540" y="34"/>
                    </a:cubicBezTo>
                    <a:lnTo>
                      <a:pt x="8473" y="34"/>
                    </a:lnTo>
                    <a:cubicBezTo>
                      <a:pt x="6772" y="134"/>
                      <a:pt x="5304" y="1201"/>
                      <a:pt x="4704" y="2802"/>
                    </a:cubicBezTo>
                    <a:cubicBezTo>
                      <a:pt x="3236" y="6805"/>
                      <a:pt x="0" y="15812"/>
                      <a:pt x="834" y="29221"/>
                    </a:cubicBezTo>
                    <a:cubicBezTo>
                      <a:pt x="6205" y="29922"/>
                      <a:pt x="17346" y="31556"/>
                      <a:pt x="19948" y="31923"/>
                    </a:cubicBezTo>
                    <a:cubicBezTo>
                      <a:pt x="20415" y="29421"/>
                      <a:pt x="20048" y="17113"/>
                      <a:pt x="23450" y="5538"/>
                    </a:cubicBezTo>
                    <a:cubicBezTo>
                      <a:pt x="23984" y="3836"/>
                      <a:pt x="22983" y="2068"/>
                      <a:pt x="21282" y="1635"/>
                    </a:cubicBezTo>
                    <a:lnTo>
                      <a:pt x="21249" y="1635"/>
                    </a:lnTo>
                    <a:cubicBezTo>
                      <a:pt x="20815" y="1535"/>
                      <a:pt x="20448" y="1435"/>
                      <a:pt x="19981" y="1335"/>
                    </a:cubicBezTo>
                    <a:cubicBezTo>
                      <a:pt x="19514" y="1201"/>
                      <a:pt x="19047" y="1101"/>
                      <a:pt x="18580" y="1034"/>
                    </a:cubicBezTo>
                    <a:cubicBezTo>
                      <a:pt x="16079" y="534"/>
                      <a:pt x="13577" y="200"/>
                      <a:pt x="1104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1173;p41">
                <a:extLst>
                  <a:ext uri="{FF2B5EF4-FFF2-40B4-BE49-F238E27FC236}">
                    <a16:creationId xmlns:a16="http://schemas.microsoft.com/office/drawing/2014/main" id="{A09D26C1-DD47-E653-7C71-FC7065393F8D}"/>
                  </a:ext>
                </a:extLst>
              </p:cNvPr>
              <p:cNvSpPr/>
              <p:nvPr/>
            </p:nvSpPr>
            <p:spPr>
              <a:xfrm>
                <a:off x="12210150" y="2243163"/>
                <a:ext cx="1017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1268" extrusionOk="0">
                    <a:moveTo>
                      <a:pt x="34" y="0"/>
                    </a:moveTo>
                    <a:lnTo>
                      <a:pt x="1" y="601"/>
                    </a:lnTo>
                    <a:lnTo>
                      <a:pt x="3937" y="1268"/>
                    </a:lnTo>
                    <a:lnTo>
                      <a:pt x="4071" y="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1174;p41">
                <a:extLst>
                  <a:ext uri="{FF2B5EF4-FFF2-40B4-BE49-F238E27FC236}">
                    <a16:creationId xmlns:a16="http://schemas.microsoft.com/office/drawing/2014/main" id="{FCA613AC-3E98-8FDD-19E2-BE44CB12AA01}"/>
                  </a:ext>
                </a:extLst>
              </p:cNvPr>
              <p:cNvSpPr/>
              <p:nvPr/>
            </p:nvSpPr>
            <p:spPr>
              <a:xfrm>
                <a:off x="12078400" y="2010488"/>
                <a:ext cx="237700" cy="311075"/>
              </a:xfrm>
              <a:custGeom>
                <a:avLst/>
                <a:gdLst/>
                <a:ahLst/>
                <a:cxnLst/>
                <a:rect l="l" t="t" r="r" b="b"/>
                <a:pathLst>
                  <a:path w="9508" h="12443" extrusionOk="0">
                    <a:moveTo>
                      <a:pt x="1969" y="1"/>
                    </a:moveTo>
                    <a:cubicBezTo>
                      <a:pt x="1068" y="935"/>
                      <a:pt x="1" y="8807"/>
                      <a:pt x="1301" y="12443"/>
                    </a:cubicBezTo>
                    <a:cubicBezTo>
                      <a:pt x="3536" y="8774"/>
                      <a:pt x="7973" y="2136"/>
                      <a:pt x="9507" y="1001"/>
                    </a:cubicBezTo>
                    <a:cubicBezTo>
                      <a:pt x="7006" y="534"/>
                      <a:pt x="4470" y="201"/>
                      <a:pt x="19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1175;p41">
                <a:extLst>
                  <a:ext uri="{FF2B5EF4-FFF2-40B4-BE49-F238E27FC236}">
                    <a16:creationId xmlns:a16="http://schemas.microsoft.com/office/drawing/2014/main" id="{2E6D3A64-E1DF-5E3B-AA80-F4C693D5E8EC}"/>
                  </a:ext>
                </a:extLst>
              </p:cNvPr>
              <p:cNvSpPr/>
              <p:nvPr/>
            </p:nvSpPr>
            <p:spPr>
              <a:xfrm>
                <a:off x="12125925" y="1821188"/>
                <a:ext cx="200175" cy="234650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9386" extrusionOk="0">
                    <a:moveTo>
                      <a:pt x="8007" y="1"/>
                    </a:moveTo>
                    <a:lnTo>
                      <a:pt x="2836" y="3336"/>
                    </a:lnTo>
                    <a:cubicBezTo>
                      <a:pt x="3070" y="5271"/>
                      <a:pt x="2870" y="7272"/>
                      <a:pt x="68" y="7573"/>
                    </a:cubicBezTo>
                    <a:cubicBezTo>
                      <a:pt x="1" y="8240"/>
                      <a:pt x="835" y="9007"/>
                      <a:pt x="2603" y="9274"/>
                    </a:cubicBezTo>
                    <a:cubicBezTo>
                      <a:pt x="3098" y="9351"/>
                      <a:pt x="3602" y="9386"/>
                      <a:pt x="4091" y="9386"/>
                    </a:cubicBezTo>
                    <a:cubicBezTo>
                      <a:pt x="5712" y="9386"/>
                      <a:pt x="7171" y="9009"/>
                      <a:pt x="7606" y="8573"/>
                    </a:cubicBezTo>
                    <a:cubicBezTo>
                      <a:pt x="6105" y="6739"/>
                      <a:pt x="7206" y="2369"/>
                      <a:pt x="8007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1176;p41">
                <a:extLst>
                  <a:ext uri="{FF2B5EF4-FFF2-40B4-BE49-F238E27FC236}">
                    <a16:creationId xmlns:a16="http://schemas.microsoft.com/office/drawing/2014/main" id="{39CA9EF5-CEE4-6DA6-BC77-F64B377CEA7C}"/>
                  </a:ext>
                </a:extLst>
              </p:cNvPr>
              <p:cNvSpPr/>
              <p:nvPr/>
            </p:nvSpPr>
            <p:spPr>
              <a:xfrm>
                <a:off x="12196825" y="1854538"/>
                <a:ext cx="767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337" extrusionOk="0">
                    <a:moveTo>
                      <a:pt x="3036" y="1"/>
                    </a:moveTo>
                    <a:lnTo>
                      <a:pt x="0" y="1969"/>
                    </a:lnTo>
                    <a:cubicBezTo>
                      <a:pt x="67" y="2436"/>
                      <a:pt x="67" y="2870"/>
                      <a:pt x="67" y="3337"/>
                    </a:cubicBezTo>
                    <a:cubicBezTo>
                      <a:pt x="1101" y="3337"/>
                      <a:pt x="2669" y="2403"/>
                      <a:pt x="2936" y="1335"/>
                    </a:cubicBezTo>
                    <a:cubicBezTo>
                      <a:pt x="3036" y="902"/>
                      <a:pt x="3069" y="435"/>
                      <a:pt x="3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1177;p41">
                <a:extLst>
                  <a:ext uri="{FF2B5EF4-FFF2-40B4-BE49-F238E27FC236}">
                    <a16:creationId xmlns:a16="http://schemas.microsoft.com/office/drawing/2014/main" id="{39EC9416-9901-5981-34D7-2FE5FD9864E3}"/>
                  </a:ext>
                </a:extLst>
              </p:cNvPr>
              <p:cNvSpPr/>
              <p:nvPr/>
            </p:nvSpPr>
            <p:spPr>
              <a:xfrm>
                <a:off x="12128425" y="1597163"/>
                <a:ext cx="175150" cy="182350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7294" extrusionOk="0">
                    <a:moveTo>
                      <a:pt x="3018" y="1"/>
                    </a:moveTo>
                    <a:cubicBezTo>
                      <a:pt x="2091" y="1"/>
                      <a:pt x="1260" y="331"/>
                      <a:pt x="868" y="1490"/>
                    </a:cubicBezTo>
                    <a:cubicBezTo>
                      <a:pt x="1" y="4158"/>
                      <a:pt x="168" y="6226"/>
                      <a:pt x="635" y="7294"/>
                    </a:cubicBezTo>
                    <a:cubicBezTo>
                      <a:pt x="635" y="7294"/>
                      <a:pt x="4071" y="6126"/>
                      <a:pt x="5271" y="4458"/>
                    </a:cubicBezTo>
                    <a:cubicBezTo>
                      <a:pt x="6439" y="2924"/>
                      <a:pt x="7006" y="789"/>
                      <a:pt x="5438" y="422"/>
                    </a:cubicBezTo>
                    <a:cubicBezTo>
                      <a:pt x="4708" y="251"/>
                      <a:pt x="3827" y="1"/>
                      <a:pt x="30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1178;p41">
                <a:extLst>
                  <a:ext uri="{FF2B5EF4-FFF2-40B4-BE49-F238E27FC236}">
                    <a16:creationId xmlns:a16="http://schemas.microsoft.com/office/drawing/2014/main" id="{FFB02E64-663D-059A-985A-31B1456128E9}"/>
                  </a:ext>
                </a:extLst>
              </p:cNvPr>
              <p:cNvSpPr/>
              <p:nvPr/>
            </p:nvSpPr>
            <p:spPr>
              <a:xfrm>
                <a:off x="12120925" y="1590363"/>
                <a:ext cx="274175" cy="323025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2921" extrusionOk="0">
                    <a:moveTo>
                      <a:pt x="5741" y="1"/>
                    </a:moveTo>
                    <a:cubicBezTo>
                      <a:pt x="5500" y="1"/>
                      <a:pt x="5254" y="20"/>
                      <a:pt x="5004" y="60"/>
                    </a:cubicBezTo>
                    <a:cubicBezTo>
                      <a:pt x="1535" y="594"/>
                      <a:pt x="1" y="5297"/>
                      <a:pt x="1" y="8333"/>
                    </a:cubicBezTo>
                    <a:cubicBezTo>
                      <a:pt x="1" y="10903"/>
                      <a:pt x="2075" y="12921"/>
                      <a:pt x="4398" y="12921"/>
                    </a:cubicBezTo>
                    <a:cubicBezTo>
                      <a:pt x="5151" y="12921"/>
                      <a:pt x="5929" y="12709"/>
                      <a:pt x="6672" y="12236"/>
                    </a:cubicBezTo>
                    <a:cubicBezTo>
                      <a:pt x="8674" y="10968"/>
                      <a:pt x="9074" y="9067"/>
                      <a:pt x="10041" y="5898"/>
                    </a:cubicBezTo>
                    <a:cubicBezTo>
                      <a:pt x="10966" y="2907"/>
                      <a:pt x="8698" y="1"/>
                      <a:pt x="5741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1179;p41">
                <a:extLst>
                  <a:ext uri="{FF2B5EF4-FFF2-40B4-BE49-F238E27FC236}">
                    <a16:creationId xmlns:a16="http://schemas.microsoft.com/office/drawing/2014/main" id="{2C511BA5-03B7-F207-AB31-320F2263D227}"/>
                  </a:ext>
                </a:extLst>
              </p:cNvPr>
              <p:cNvSpPr/>
              <p:nvPr/>
            </p:nvSpPr>
            <p:spPr>
              <a:xfrm>
                <a:off x="12298550" y="1636188"/>
                <a:ext cx="167650" cy="184200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7368" extrusionOk="0">
                    <a:moveTo>
                      <a:pt x="3308" y="0"/>
                    </a:moveTo>
                    <a:cubicBezTo>
                      <a:pt x="2071" y="0"/>
                      <a:pt x="804" y="519"/>
                      <a:pt x="535" y="1596"/>
                    </a:cubicBezTo>
                    <a:cubicBezTo>
                      <a:pt x="1" y="3698"/>
                      <a:pt x="234" y="6367"/>
                      <a:pt x="768" y="7367"/>
                    </a:cubicBezTo>
                    <a:cubicBezTo>
                      <a:pt x="768" y="7367"/>
                      <a:pt x="3703" y="5900"/>
                      <a:pt x="5071" y="4398"/>
                    </a:cubicBezTo>
                    <a:cubicBezTo>
                      <a:pt x="6372" y="2964"/>
                      <a:pt x="6706" y="1263"/>
                      <a:pt x="4971" y="362"/>
                    </a:cubicBezTo>
                    <a:cubicBezTo>
                      <a:pt x="4502" y="122"/>
                      <a:pt x="3909" y="0"/>
                      <a:pt x="33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1180;p41">
                <a:extLst>
                  <a:ext uri="{FF2B5EF4-FFF2-40B4-BE49-F238E27FC236}">
                    <a16:creationId xmlns:a16="http://schemas.microsoft.com/office/drawing/2014/main" id="{0473FF9C-D375-C556-000B-9687610927C6}"/>
                  </a:ext>
                </a:extLst>
              </p:cNvPr>
              <p:cNvSpPr/>
              <p:nvPr/>
            </p:nvSpPr>
            <p:spPr>
              <a:xfrm>
                <a:off x="12085900" y="1509038"/>
                <a:ext cx="381975" cy="169925"/>
              </a:xfrm>
              <a:custGeom>
                <a:avLst/>
                <a:gdLst/>
                <a:ahLst/>
                <a:cxnLst/>
                <a:rect l="l" t="t" r="r" b="b"/>
                <a:pathLst>
                  <a:path w="15279" h="6797" extrusionOk="0">
                    <a:moveTo>
                      <a:pt x="6129" y="1"/>
                    </a:moveTo>
                    <a:cubicBezTo>
                      <a:pt x="5032" y="1"/>
                      <a:pt x="3995" y="380"/>
                      <a:pt x="3403" y="1179"/>
                    </a:cubicBezTo>
                    <a:cubicBezTo>
                      <a:pt x="2603" y="2179"/>
                      <a:pt x="3303" y="2613"/>
                      <a:pt x="1235" y="3847"/>
                    </a:cubicBezTo>
                    <a:cubicBezTo>
                      <a:pt x="1" y="4581"/>
                      <a:pt x="401" y="5815"/>
                      <a:pt x="701" y="6449"/>
                    </a:cubicBezTo>
                    <a:cubicBezTo>
                      <a:pt x="668" y="5982"/>
                      <a:pt x="868" y="4781"/>
                      <a:pt x="2002" y="4548"/>
                    </a:cubicBezTo>
                    <a:cubicBezTo>
                      <a:pt x="2124" y="4517"/>
                      <a:pt x="2239" y="4505"/>
                      <a:pt x="2350" y="4505"/>
                    </a:cubicBezTo>
                    <a:cubicBezTo>
                      <a:pt x="2814" y="4505"/>
                      <a:pt x="3185" y="4723"/>
                      <a:pt x="3534" y="4723"/>
                    </a:cubicBezTo>
                    <a:cubicBezTo>
                      <a:pt x="3738" y="4723"/>
                      <a:pt x="3934" y="4649"/>
                      <a:pt x="4137" y="4414"/>
                    </a:cubicBezTo>
                    <a:cubicBezTo>
                      <a:pt x="4137" y="4414"/>
                      <a:pt x="6339" y="6416"/>
                      <a:pt x="10508" y="6749"/>
                    </a:cubicBezTo>
                    <a:cubicBezTo>
                      <a:pt x="10897" y="6783"/>
                      <a:pt x="11230" y="6796"/>
                      <a:pt x="11514" y="6796"/>
                    </a:cubicBezTo>
                    <a:cubicBezTo>
                      <a:pt x="12935" y="6796"/>
                      <a:pt x="13143" y="6449"/>
                      <a:pt x="13143" y="6449"/>
                    </a:cubicBezTo>
                    <a:cubicBezTo>
                      <a:pt x="14444" y="6349"/>
                      <a:pt x="15278" y="4648"/>
                      <a:pt x="14244" y="3847"/>
                    </a:cubicBezTo>
                    <a:cubicBezTo>
                      <a:pt x="13010" y="2880"/>
                      <a:pt x="11309" y="3847"/>
                      <a:pt x="9774" y="1712"/>
                    </a:cubicBezTo>
                    <a:cubicBezTo>
                      <a:pt x="8976" y="598"/>
                      <a:pt x="7506" y="1"/>
                      <a:pt x="61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1181;p41">
                <a:extLst>
                  <a:ext uri="{FF2B5EF4-FFF2-40B4-BE49-F238E27FC236}">
                    <a16:creationId xmlns:a16="http://schemas.microsoft.com/office/drawing/2014/main" id="{E2792F05-36A5-1996-03E0-FC16850AC8BB}"/>
                  </a:ext>
                </a:extLst>
              </p:cNvPr>
              <p:cNvSpPr/>
              <p:nvPr/>
            </p:nvSpPr>
            <p:spPr>
              <a:xfrm>
                <a:off x="12297725" y="1773413"/>
                <a:ext cx="107600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380" extrusionOk="0">
                    <a:moveTo>
                      <a:pt x="2732" y="0"/>
                    </a:moveTo>
                    <a:cubicBezTo>
                      <a:pt x="1879" y="0"/>
                      <a:pt x="1008" y="751"/>
                      <a:pt x="568" y="1411"/>
                    </a:cubicBezTo>
                    <a:cubicBezTo>
                      <a:pt x="0" y="2279"/>
                      <a:pt x="234" y="3379"/>
                      <a:pt x="1368" y="3379"/>
                    </a:cubicBezTo>
                    <a:cubicBezTo>
                      <a:pt x="2202" y="3379"/>
                      <a:pt x="3003" y="3046"/>
                      <a:pt x="3603" y="2479"/>
                    </a:cubicBezTo>
                    <a:cubicBezTo>
                      <a:pt x="4304" y="1745"/>
                      <a:pt x="4270" y="544"/>
                      <a:pt x="3269" y="110"/>
                    </a:cubicBezTo>
                    <a:cubicBezTo>
                      <a:pt x="3094" y="34"/>
                      <a:pt x="2913" y="0"/>
                      <a:pt x="2732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1182;p41">
                <a:extLst>
                  <a:ext uri="{FF2B5EF4-FFF2-40B4-BE49-F238E27FC236}">
                    <a16:creationId xmlns:a16="http://schemas.microsoft.com/office/drawing/2014/main" id="{BF2B33FB-42DC-55C4-D1E1-43D0A205C39A}"/>
                  </a:ext>
                </a:extLst>
              </p:cNvPr>
              <p:cNvSpPr/>
              <p:nvPr/>
            </p:nvSpPr>
            <p:spPr>
              <a:xfrm>
                <a:off x="11592225" y="2732688"/>
                <a:ext cx="594600" cy="1762950"/>
              </a:xfrm>
              <a:custGeom>
                <a:avLst/>
                <a:gdLst/>
                <a:ahLst/>
                <a:cxnLst/>
                <a:rect l="l" t="t" r="r" b="b"/>
                <a:pathLst>
                  <a:path w="23784" h="70518" extrusionOk="0">
                    <a:moveTo>
                      <a:pt x="12109" y="0"/>
                    </a:moveTo>
                    <a:cubicBezTo>
                      <a:pt x="12109" y="0"/>
                      <a:pt x="4303" y="26519"/>
                      <a:pt x="2936" y="36626"/>
                    </a:cubicBezTo>
                    <a:cubicBezTo>
                      <a:pt x="1535" y="47134"/>
                      <a:pt x="0" y="68683"/>
                      <a:pt x="0" y="68683"/>
                    </a:cubicBezTo>
                    <a:lnTo>
                      <a:pt x="5371" y="70517"/>
                    </a:lnTo>
                    <a:cubicBezTo>
                      <a:pt x="5371" y="70517"/>
                      <a:pt x="10608" y="49869"/>
                      <a:pt x="12242" y="39562"/>
                    </a:cubicBezTo>
                    <a:cubicBezTo>
                      <a:pt x="12743" y="36426"/>
                      <a:pt x="13877" y="32090"/>
                      <a:pt x="15211" y="27453"/>
                    </a:cubicBezTo>
                    <a:cubicBezTo>
                      <a:pt x="16912" y="21616"/>
                      <a:pt x="18981" y="15344"/>
                      <a:pt x="20682" y="10408"/>
                    </a:cubicBezTo>
                    <a:cubicBezTo>
                      <a:pt x="22450" y="5237"/>
                      <a:pt x="23784" y="1568"/>
                      <a:pt x="23784" y="1568"/>
                    </a:cubicBezTo>
                    <a:lnTo>
                      <a:pt x="1210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1183;p41">
                <a:extLst>
                  <a:ext uri="{FF2B5EF4-FFF2-40B4-BE49-F238E27FC236}">
                    <a16:creationId xmlns:a16="http://schemas.microsoft.com/office/drawing/2014/main" id="{DD6C5080-9E31-CD7C-BFC9-FFB278F59286}"/>
                  </a:ext>
                </a:extLst>
              </p:cNvPr>
              <p:cNvSpPr/>
              <p:nvPr/>
            </p:nvSpPr>
            <p:spPr>
              <a:xfrm>
                <a:off x="11968325" y="2925313"/>
                <a:ext cx="140950" cy="493725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9749" extrusionOk="0">
                    <a:moveTo>
                      <a:pt x="4604" y="1"/>
                    </a:moveTo>
                    <a:cubicBezTo>
                      <a:pt x="1468" y="3270"/>
                      <a:pt x="0" y="13911"/>
                      <a:pt x="167" y="19748"/>
                    </a:cubicBezTo>
                    <a:cubicBezTo>
                      <a:pt x="1868" y="13911"/>
                      <a:pt x="3937" y="7639"/>
                      <a:pt x="5638" y="2703"/>
                    </a:cubicBezTo>
                    <a:lnTo>
                      <a:pt x="460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1184;p41">
                <a:extLst>
                  <a:ext uri="{FF2B5EF4-FFF2-40B4-BE49-F238E27FC236}">
                    <a16:creationId xmlns:a16="http://schemas.microsoft.com/office/drawing/2014/main" id="{D9A8178A-F551-3A33-4A4C-3478296BCD01}"/>
                  </a:ext>
                </a:extLst>
              </p:cNvPr>
              <p:cNvSpPr/>
              <p:nvPr/>
            </p:nvSpPr>
            <p:spPr>
              <a:xfrm>
                <a:off x="12038375" y="2753513"/>
                <a:ext cx="313575" cy="17896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1586" extrusionOk="0">
                    <a:moveTo>
                      <a:pt x="567" y="1"/>
                    </a:moveTo>
                    <a:cubicBezTo>
                      <a:pt x="567" y="1"/>
                      <a:pt x="0" y="28688"/>
                      <a:pt x="768" y="38462"/>
                    </a:cubicBezTo>
                    <a:cubicBezTo>
                      <a:pt x="1635" y="49170"/>
                      <a:pt x="6438" y="71586"/>
                      <a:pt x="6438" y="71586"/>
                    </a:cubicBezTo>
                    <a:lnTo>
                      <a:pt x="12543" y="71586"/>
                    </a:lnTo>
                    <a:cubicBezTo>
                      <a:pt x="12543" y="71586"/>
                      <a:pt x="11709" y="51004"/>
                      <a:pt x="10441" y="40630"/>
                    </a:cubicBezTo>
                    <a:cubicBezTo>
                      <a:pt x="9007" y="28788"/>
                      <a:pt x="12009" y="1535"/>
                      <a:pt x="12009" y="1535"/>
                    </a:cubicBezTo>
                    <a:lnTo>
                      <a:pt x="56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1185;p41">
                <a:extLst>
                  <a:ext uri="{FF2B5EF4-FFF2-40B4-BE49-F238E27FC236}">
                    <a16:creationId xmlns:a16="http://schemas.microsoft.com/office/drawing/2014/main" id="{EE08A4A0-3A5E-FB53-833F-88653FDBA607}"/>
                  </a:ext>
                </a:extLst>
              </p:cNvPr>
              <p:cNvSpPr/>
              <p:nvPr/>
            </p:nvSpPr>
            <p:spPr>
              <a:xfrm>
                <a:off x="12168475" y="4488938"/>
                <a:ext cx="192650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2302" extrusionOk="0">
                    <a:moveTo>
                      <a:pt x="0" y="0"/>
                    </a:moveTo>
                    <a:lnTo>
                      <a:pt x="500" y="2302"/>
                    </a:lnTo>
                    <a:lnTo>
                      <a:pt x="7706" y="2302"/>
                    </a:lnTo>
                    <a:lnTo>
                      <a:pt x="7706" y="1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1186;p41">
                <a:extLst>
                  <a:ext uri="{FF2B5EF4-FFF2-40B4-BE49-F238E27FC236}">
                    <a16:creationId xmlns:a16="http://schemas.microsoft.com/office/drawing/2014/main" id="{A811F26C-26CB-5775-D67C-7D14015A0A58}"/>
                  </a:ext>
                </a:extLst>
              </p:cNvPr>
              <p:cNvSpPr/>
              <p:nvPr/>
            </p:nvSpPr>
            <p:spPr>
              <a:xfrm>
                <a:off x="11574700" y="4380513"/>
                <a:ext cx="1768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4872" extrusionOk="0">
                    <a:moveTo>
                      <a:pt x="268" y="1"/>
                    </a:moveTo>
                    <a:lnTo>
                      <a:pt x="1" y="2669"/>
                    </a:lnTo>
                    <a:lnTo>
                      <a:pt x="6372" y="4871"/>
                    </a:lnTo>
                    <a:lnTo>
                      <a:pt x="7073" y="2803"/>
                    </a:lnTo>
                    <a:lnTo>
                      <a:pt x="2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1187;p41">
                <a:extLst>
                  <a:ext uri="{FF2B5EF4-FFF2-40B4-BE49-F238E27FC236}">
                    <a16:creationId xmlns:a16="http://schemas.microsoft.com/office/drawing/2014/main" id="{C162668F-6597-315A-EB5D-0FB2DC605822}"/>
                  </a:ext>
                </a:extLst>
              </p:cNvPr>
              <p:cNvSpPr/>
              <p:nvPr/>
            </p:nvSpPr>
            <p:spPr>
              <a:xfrm>
                <a:off x="12227675" y="1717688"/>
                <a:ext cx="1837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972" extrusionOk="0">
                    <a:moveTo>
                      <a:pt x="424" y="0"/>
                    </a:moveTo>
                    <a:cubicBezTo>
                      <a:pt x="268" y="0"/>
                      <a:pt x="95" y="160"/>
                      <a:pt x="34" y="405"/>
                    </a:cubicBezTo>
                    <a:cubicBezTo>
                      <a:pt x="0" y="671"/>
                      <a:pt x="67" y="938"/>
                      <a:pt x="234" y="972"/>
                    </a:cubicBezTo>
                    <a:cubicBezTo>
                      <a:pt x="401" y="972"/>
                      <a:pt x="601" y="805"/>
                      <a:pt x="668" y="538"/>
                    </a:cubicBezTo>
                    <a:cubicBezTo>
                      <a:pt x="734" y="271"/>
                      <a:pt x="634" y="4"/>
                      <a:pt x="467" y="4"/>
                    </a:cubicBezTo>
                    <a:cubicBezTo>
                      <a:pt x="453" y="1"/>
                      <a:pt x="439" y="0"/>
                      <a:pt x="4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1188;p41">
                <a:extLst>
                  <a:ext uri="{FF2B5EF4-FFF2-40B4-BE49-F238E27FC236}">
                    <a16:creationId xmlns:a16="http://schemas.microsoft.com/office/drawing/2014/main" id="{E7549652-F820-E742-3FF7-DD328BC63D1B}"/>
                  </a:ext>
                </a:extLst>
              </p:cNvPr>
              <p:cNvSpPr/>
              <p:nvPr/>
            </p:nvSpPr>
            <p:spPr>
              <a:xfrm>
                <a:off x="12153450" y="1700163"/>
                <a:ext cx="1837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973" extrusionOk="0">
                    <a:moveTo>
                      <a:pt x="424" y="1"/>
                    </a:moveTo>
                    <a:cubicBezTo>
                      <a:pt x="268" y="1"/>
                      <a:pt x="95" y="161"/>
                      <a:pt x="34" y="405"/>
                    </a:cubicBezTo>
                    <a:cubicBezTo>
                      <a:pt x="1" y="672"/>
                      <a:pt x="67" y="939"/>
                      <a:pt x="234" y="972"/>
                    </a:cubicBezTo>
                    <a:cubicBezTo>
                      <a:pt x="401" y="972"/>
                      <a:pt x="601" y="805"/>
                      <a:pt x="668" y="539"/>
                    </a:cubicBezTo>
                    <a:cubicBezTo>
                      <a:pt x="735" y="272"/>
                      <a:pt x="634" y="5"/>
                      <a:pt x="468" y="5"/>
                    </a:cubicBezTo>
                    <a:cubicBezTo>
                      <a:pt x="453" y="2"/>
                      <a:pt x="439" y="1"/>
                      <a:pt x="4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1189;p41">
                <a:extLst>
                  <a:ext uri="{FF2B5EF4-FFF2-40B4-BE49-F238E27FC236}">
                    <a16:creationId xmlns:a16="http://schemas.microsoft.com/office/drawing/2014/main" id="{354A0398-B707-517E-56BE-179511F27C69}"/>
                  </a:ext>
                </a:extLst>
              </p:cNvPr>
              <p:cNvSpPr/>
              <p:nvPr/>
            </p:nvSpPr>
            <p:spPr>
              <a:xfrm>
                <a:off x="12148450" y="1722788"/>
                <a:ext cx="442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469" extrusionOk="0">
                    <a:moveTo>
                      <a:pt x="1768" y="0"/>
                    </a:moveTo>
                    <a:cubicBezTo>
                      <a:pt x="1268" y="734"/>
                      <a:pt x="668" y="1368"/>
                      <a:pt x="1" y="1935"/>
                    </a:cubicBezTo>
                    <a:cubicBezTo>
                      <a:pt x="301" y="2302"/>
                      <a:pt x="734" y="2469"/>
                      <a:pt x="1201" y="2469"/>
                    </a:cubicBezTo>
                    <a:lnTo>
                      <a:pt x="1768" y="0"/>
                    </a:lnTo>
                    <a:close/>
                  </a:path>
                </a:pathLst>
              </a:custGeom>
              <a:solidFill>
                <a:srgbClr val="A027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1190;p41">
                <a:extLst>
                  <a:ext uri="{FF2B5EF4-FFF2-40B4-BE49-F238E27FC236}">
                    <a16:creationId xmlns:a16="http://schemas.microsoft.com/office/drawing/2014/main" id="{D5E988CD-CEE3-0AA2-C846-CC3E5A67C849}"/>
                  </a:ext>
                </a:extLst>
              </p:cNvPr>
              <p:cNvSpPr/>
              <p:nvPr/>
            </p:nvSpPr>
            <p:spPr>
              <a:xfrm>
                <a:off x="12190975" y="1792388"/>
                <a:ext cx="539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65" extrusionOk="0">
                    <a:moveTo>
                      <a:pt x="2043" y="0"/>
                    </a:moveTo>
                    <a:cubicBezTo>
                      <a:pt x="2029" y="0"/>
                      <a:pt x="2015" y="6"/>
                      <a:pt x="2002" y="18"/>
                    </a:cubicBezTo>
                    <a:cubicBezTo>
                      <a:pt x="1605" y="341"/>
                      <a:pt x="1116" y="516"/>
                      <a:pt x="618" y="516"/>
                    </a:cubicBezTo>
                    <a:cubicBezTo>
                      <a:pt x="445" y="516"/>
                      <a:pt x="272" y="495"/>
                      <a:pt x="101" y="452"/>
                    </a:cubicBezTo>
                    <a:cubicBezTo>
                      <a:pt x="91" y="442"/>
                      <a:pt x="81" y="438"/>
                      <a:pt x="72" y="438"/>
                    </a:cubicBezTo>
                    <a:cubicBezTo>
                      <a:pt x="48" y="438"/>
                      <a:pt x="24" y="462"/>
                      <a:pt x="1" y="485"/>
                    </a:cubicBezTo>
                    <a:cubicBezTo>
                      <a:pt x="1" y="552"/>
                      <a:pt x="34" y="586"/>
                      <a:pt x="67" y="586"/>
                    </a:cubicBezTo>
                    <a:cubicBezTo>
                      <a:pt x="201" y="619"/>
                      <a:pt x="334" y="652"/>
                      <a:pt x="434" y="652"/>
                    </a:cubicBezTo>
                    <a:cubicBezTo>
                      <a:pt x="511" y="661"/>
                      <a:pt x="588" y="665"/>
                      <a:pt x="665" y="665"/>
                    </a:cubicBezTo>
                    <a:cubicBezTo>
                      <a:pt x="1186" y="665"/>
                      <a:pt x="1695" y="472"/>
                      <a:pt x="2102" y="152"/>
                    </a:cubicBezTo>
                    <a:cubicBezTo>
                      <a:pt x="2156" y="98"/>
                      <a:pt x="2101" y="0"/>
                      <a:pt x="20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1191;p41">
                <a:extLst>
                  <a:ext uri="{FF2B5EF4-FFF2-40B4-BE49-F238E27FC236}">
                    <a16:creationId xmlns:a16="http://schemas.microsoft.com/office/drawing/2014/main" id="{62C170A2-542B-7A76-1C14-18040A5F1EB2}"/>
                  </a:ext>
                </a:extLst>
              </p:cNvPr>
              <p:cNvSpPr/>
              <p:nvPr/>
            </p:nvSpPr>
            <p:spPr>
              <a:xfrm>
                <a:off x="12244350" y="1684213"/>
                <a:ext cx="3337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144" extrusionOk="0">
                    <a:moveTo>
                      <a:pt x="151" y="0"/>
                    </a:moveTo>
                    <a:cubicBezTo>
                      <a:pt x="78" y="0"/>
                      <a:pt x="28" y="60"/>
                      <a:pt x="1" y="142"/>
                    </a:cubicBezTo>
                    <a:cubicBezTo>
                      <a:pt x="1" y="209"/>
                      <a:pt x="67" y="309"/>
                      <a:pt x="134" y="309"/>
                    </a:cubicBezTo>
                    <a:cubicBezTo>
                      <a:pt x="534" y="409"/>
                      <a:pt x="868" y="676"/>
                      <a:pt x="1001" y="1043"/>
                    </a:cubicBezTo>
                    <a:cubicBezTo>
                      <a:pt x="1035" y="1110"/>
                      <a:pt x="1068" y="1143"/>
                      <a:pt x="1135" y="1143"/>
                    </a:cubicBezTo>
                    <a:lnTo>
                      <a:pt x="1201" y="1143"/>
                    </a:lnTo>
                    <a:cubicBezTo>
                      <a:pt x="1302" y="1110"/>
                      <a:pt x="1335" y="1010"/>
                      <a:pt x="1302" y="943"/>
                    </a:cubicBezTo>
                    <a:cubicBezTo>
                      <a:pt x="1101" y="443"/>
                      <a:pt x="701" y="109"/>
                      <a:pt x="201" y="9"/>
                    </a:cubicBezTo>
                    <a:cubicBezTo>
                      <a:pt x="183" y="3"/>
                      <a:pt x="166" y="0"/>
                      <a:pt x="1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1192;p41">
                <a:extLst>
                  <a:ext uri="{FF2B5EF4-FFF2-40B4-BE49-F238E27FC236}">
                    <a16:creationId xmlns:a16="http://schemas.microsoft.com/office/drawing/2014/main" id="{72461119-A9D3-41BF-1359-CB6B66D1115E}"/>
                  </a:ext>
                </a:extLst>
              </p:cNvPr>
              <p:cNvSpPr/>
              <p:nvPr/>
            </p:nvSpPr>
            <p:spPr>
              <a:xfrm>
                <a:off x="12140100" y="1658563"/>
                <a:ext cx="375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902" extrusionOk="0">
                    <a:moveTo>
                      <a:pt x="1369" y="1"/>
                    </a:moveTo>
                    <a:cubicBezTo>
                      <a:pt x="868" y="1"/>
                      <a:pt x="368" y="234"/>
                      <a:pt x="68" y="635"/>
                    </a:cubicBezTo>
                    <a:cubicBezTo>
                      <a:pt x="1" y="701"/>
                      <a:pt x="1" y="802"/>
                      <a:pt x="68" y="868"/>
                    </a:cubicBezTo>
                    <a:cubicBezTo>
                      <a:pt x="101" y="868"/>
                      <a:pt x="134" y="868"/>
                      <a:pt x="168" y="902"/>
                    </a:cubicBezTo>
                    <a:cubicBezTo>
                      <a:pt x="201" y="902"/>
                      <a:pt x="268" y="868"/>
                      <a:pt x="301" y="835"/>
                    </a:cubicBezTo>
                    <a:cubicBezTo>
                      <a:pt x="535" y="501"/>
                      <a:pt x="935" y="335"/>
                      <a:pt x="1335" y="335"/>
                    </a:cubicBezTo>
                    <a:cubicBezTo>
                      <a:pt x="1402" y="335"/>
                      <a:pt x="1502" y="268"/>
                      <a:pt x="1502" y="201"/>
                    </a:cubicBezTo>
                    <a:cubicBezTo>
                      <a:pt x="1502" y="101"/>
                      <a:pt x="1435" y="34"/>
                      <a:pt x="13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1193;p41">
                <a:extLst>
                  <a:ext uri="{FF2B5EF4-FFF2-40B4-BE49-F238E27FC236}">
                    <a16:creationId xmlns:a16="http://schemas.microsoft.com/office/drawing/2014/main" id="{5B55AB15-0BF3-EB11-6203-E7B4F7566AA2}"/>
                  </a:ext>
                </a:extLst>
              </p:cNvPr>
              <p:cNvSpPr/>
              <p:nvPr/>
            </p:nvSpPr>
            <p:spPr>
              <a:xfrm>
                <a:off x="12192650" y="4639788"/>
                <a:ext cx="44225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872" extrusionOk="0">
                    <a:moveTo>
                      <a:pt x="335" y="151"/>
                    </a:moveTo>
                    <a:cubicBezTo>
                      <a:pt x="594" y="151"/>
                      <a:pt x="1098" y="407"/>
                      <a:pt x="1502" y="638"/>
                    </a:cubicBezTo>
                    <a:cubicBezTo>
                      <a:pt x="1278" y="677"/>
                      <a:pt x="1070" y="696"/>
                      <a:pt x="890" y="696"/>
                    </a:cubicBezTo>
                    <a:cubicBezTo>
                      <a:pt x="613" y="696"/>
                      <a:pt x="402" y="652"/>
                      <a:pt x="301" y="571"/>
                    </a:cubicBezTo>
                    <a:cubicBezTo>
                      <a:pt x="201" y="504"/>
                      <a:pt x="167" y="371"/>
                      <a:pt x="201" y="271"/>
                    </a:cubicBezTo>
                    <a:cubicBezTo>
                      <a:pt x="201" y="237"/>
                      <a:pt x="201" y="204"/>
                      <a:pt x="234" y="171"/>
                    </a:cubicBezTo>
                    <a:cubicBezTo>
                      <a:pt x="261" y="157"/>
                      <a:pt x="295" y="151"/>
                      <a:pt x="335" y="151"/>
                    </a:cubicBezTo>
                    <a:close/>
                    <a:moveTo>
                      <a:pt x="343" y="0"/>
                    </a:moveTo>
                    <a:cubicBezTo>
                      <a:pt x="275" y="0"/>
                      <a:pt x="215" y="11"/>
                      <a:pt x="167" y="37"/>
                    </a:cubicBezTo>
                    <a:cubicBezTo>
                      <a:pt x="67" y="71"/>
                      <a:pt x="34" y="171"/>
                      <a:pt x="34" y="271"/>
                    </a:cubicBezTo>
                    <a:cubicBezTo>
                      <a:pt x="0" y="404"/>
                      <a:pt x="67" y="571"/>
                      <a:pt x="201" y="671"/>
                    </a:cubicBezTo>
                    <a:cubicBezTo>
                      <a:pt x="401" y="805"/>
                      <a:pt x="601" y="871"/>
                      <a:pt x="834" y="871"/>
                    </a:cubicBezTo>
                    <a:cubicBezTo>
                      <a:pt x="1135" y="838"/>
                      <a:pt x="1435" y="805"/>
                      <a:pt x="1702" y="738"/>
                    </a:cubicBezTo>
                    <a:cubicBezTo>
                      <a:pt x="1735" y="738"/>
                      <a:pt x="1768" y="704"/>
                      <a:pt x="1768" y="671"/>
                    </a:cubicBezTo>
                    <a:cubicBezTo>
                      <a:pt x="1768" y="638"/>
                      <a:pt x="1768" y="604"/>
                      <a:pt x="1735" y="571"/>
                    </a:cubicBezTo>
                    <a:cubicBezTo>
                      <a:pt x="1648" y="513"/>
                      <a:pt x="803" y="0"/>
                      <a:pt x="343" y="0"/>
                    </a:cubicBezTo>
                    <a:close/>
                  </a:path>
                </a:pathLst>
              </a:custGeom>
              <a:solidFill>
                <a:srgbClr val="2FC0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1194;p41">
                <a:extLst>
                  <a:ext uri="{FF2B5EF4-FFF2-40B4-BE49-F238E27FC236}">
                    <a16:creationId xmlns:a16="http://schemas.microsoft.com/office/drawing/2014/main" id="{2EBD0021-DF53-5098-BF7A-E54999B1525A}"/>
                  </a:ext>
                </a:extLst>
              </p:cNvPr>
              <p:cNvSpPr/>
              <p:nvPr/>
            </p:nvSpPr>
            <p:spPr>
              <a:xfrm>
                <a:off x="12208500" y="4620463"/>
                <a:ext cx="28375" cy="377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511" extrusionOk="0">
                    <a:moveTo>
                      <a:pt x="454" y="163"/>
                    </a:moveTo>
                    <a:cubicBezTo>
                      <a:pt x="501" y="163"/>
                      <a:pt x="543" y="194"/>
                      <a:pt x="567" y="243"/>
                    </a:cubicBezTo>
                    <a:cubicBezTo>
                      <a:pt x="801" y="543"/>
                      <a:pt x="934" y="910"/>
                      <a:pt x="968" y="1277"/>
                    </a:cubicBezTo>
                    <a:cubicBezTo>
                      <a:pt x="634" y="1010"/>
                      <a:pt x="200" y="443"/>
                      <a:pt x="234" y="243"/>
                    </a:cubicBezTo>
                    <a:cubicBezTo>
                      <a:pt x="234" y="210"/>
                      <a:pt x="234" y="177"/>
                      <a:pt x="334" y="177"/>
                    </a:cubicBezTo>
                    <a:lnTo>
                      <a:pt x="401" y="177"/>
                    </a:lnTo>
                    <a:cubicBezTo>
                      <a:pt x="418" y="168"/>
                      <a:pt x="436" y="163"/>
                      <a:pt x="454" y="163"/>
                    </a:cubicBezTo>
                    <a:close/>
                    <a:moveTo>
                      <a:pt x="404" y="1"/>
                    </a:moveTo>
                    <a:cubicBezTo>
                      <a:pt x="382" y="1"/>
                      <a:pt x="358" y="4"/>
                      <a:pt x="334" y="10"/>
                    </a:cubicBezTo>
                    <a:cubicBezTo>
                      <a:pt x="200" y="10"/>
                      <a:pt x="100" y="110"/>
                      <a:pt x="67" y="210"/>
                    </a:cubicBezTo>
                    <a:cubicBezTo>
                      <a:pt x="0" y="577"/>
                      <a:pt x="667" y="1311"/>
                      <a:pt x="1034" y="1511"/>
                    </a:cubicBezTo>
                    <a:lnTo>
                      <a:pt x="1101" y="1511"/>
                    </a:lnTo>
                    <a:cubicBezTo>
                      <a:pt x="1134" y="1477"/>
                      <a:pt x="1134" y="1477"/>
                      <a:pt x="1134" y="1444"/>
                    </a:cubicBezTo>
                    <a:cubicBezTo>
                      <a:pt x="1134" y="1411"/>
                      <a:pt x="1068" y="443"/>
                      <a:pt x="667" y="110"/>
                    </a:cubicBezTo>
                    <a:cubicBezTo>
                      <a:pt x="586" y="55"/>
                      <a:pt x="504" y="1"/>
                      <a:pt x="404" y="1"/>
                    </a:cubicBezTo>
                    <a:close/>
                  </a:path>
                </a:pathLst>
              </a:custGeom>
              <a:solidFill>
                <a:srgbClr val="2FC0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1195;p41">
                <a:extLst>
                  <a:ext uri="{FF2B5EF4-FFF2-40B4-BE49-F238E27FC236}">
                    <a16:creationId xmlns:a16="http://schemas.microsoft.com/office/drawing/2014/main" id="{1447AD17-F528-413A-5114-9CDD58F1293F}"/>
                  </a:ext>
                </a:extLst>
              </p:cNvPr>
              <p:cNvSpPr/>
              <p:nvPr/>
            </p:nvSpPr>
            <p:spPr>
              <a:xfrm>
                <a:off x="11539675" y="4538063"/>
                <a:ext cx="4757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271" extrusionOk="0">
                    <a:moveTo>
                      <a:pt x="301" y="170"/>
                    </a:moveTo>
                    <a:cubicBezTo>
                      <a:pt x="568" y="170"/>
                      <a:pt x="1168" y="671"/>
                      <a:pt x="1569" y="1071"/>
                    </a:cubicBezTo>
                    <a:cubicBezTo>
                      <a:pt x="835" y="937"/>
                      <a:pt x="334" y="737"/>
                      <a:pt x="201" y="504"/>
                    </a:cubicBezTo>
                    <a:cubicBezTo>
                      <a:pt x="134" y="404"/>
                      <a:pt x="134" y="304"/>
                      <a:pt x="201" y="237"/>
                    </a:cubicBezTo>
                    <a:cubicBezTo>
                      <a:pt x="201" y="204"/>
                      <a:pt x="234" y="170"/>
                      <a:pt x="268" y="170"/>
                    </a:cubicBezTo>
                    <a:close/>
                    <a:moveTo>
                      <a:pt x="278" y="0"/>
                    </a:moveTo>
                    <a:cubicBezTo>
                      <a:pt x="263" y="0"/>
                      <a:pt x="248" y="1"/>
                      <a:pt x="234" y="3"/>
                    </a:cubicBezTo>
                    <a:cubicBezTo>
                      <a:pt x="168" y="3"/>
                      <a:pt x="101" y="70"/>
                      <a:pt x="68" y="170"/>
                    </a:cubicBezTo>
                    <a:cubicBezTo>
                      <a:pt x="1" y="304"/>
                      <a:pt x="1" y="437"/>
                      <a:pt x="68" y="570"/>
                    </a:cubicBezTo>
                    <a:cubicBezTo>
                      <a:pt x="301" y="1004"/>
                      <a:pt x="1235" y="1204"/>
                      <a:pt x="1802" y="1271"/>
                    </a:cubicBezTo>
                    <a:cubicBezTo>
                      <a:pt x="1835" y="1271"/>
                      <a:pt x="1869" y="1238"/>
                      <a:pt x="1869" y="1238"/>
                    </a:cubicBezTo>
                    <a:cubicBezTo>
                      <a:pt x="1902" y="1204"/>
                      <a:pt x="1902" y="1171"/>
                      <a:pt x="1869" y="1138"/>
                    </a:cubicBezTo>
                    <a:cubicBezTo>
                      <a:pt x="1772" y="1008"/>
                      <a:pt x="765" y="0"/>
                      <a:pt x="278" y="0"/>
                    </a:cubicBezTo>
                    <a:close/>
                  </a:path>
                </a:pathLst>
              </a:custGeom>
              <a:solidFill>
                <a:srgbClr val="2FC0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1196;p41">
                <a:extLst>
                  <a:ext uri="{FF2B5EF4-FFF2-40B4-BE49-F238E27FC236}">
                    <a16:creationId xmlns:a16="http://schemas.microsoft.com/office/drawing/2014/main" id="{0916989F-9619-4352-FB3B-C9C2C19DAD78}"/>
                  </a:ext>
                </a:extLst>
              </p:cNvPr>
              <p:cNvSpPr/>
              <p:nvPr/>
            </p:nvSpPr>
            <p:spPr>
              <a:xfrm>
                <a:off x="11562200" y="4526238"/>
                <a:ext cx="30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744" extrusionOk="0">
                    <a:moveTo>
                      <a:pt x="501" y="176"/>
                    </a:moveTo>
                    <a:cubicBezTo>
                      <a:pt x="601" y="210"/>
                      <a:pt x="701" y="276"/>
                      <a:pt x="768" y="376"/>
                    </a:cubicBezTo>
                    <a:cubicBezTo>
                      <a:pt x="901" y="743"/>
                      <a:pt x="934" y="1110"/>
                      <a:pt x="868" y="1510"/>
                    </a:cubicBezTo>
                    <a:cubicBezTo>
                      <a:pt x="534" y="1144"/>
                      <a:pt x="234" y="410"/>
                      <a:pt x="334" y="210"/>
                    </a:cubicBezTo>
                    <a:cubicBezTo>
                      <a:pt x="334" y="176"/>
                      <a:pt x="401" y="176"/>
                      <a:pt x="434" y="176"/>
                    </a:cubicBezTo>
                    <a:close/>
                    <a:moveTo>
                      <a:pt x="437" y="1"/>
                    </a:moveTo>
                    <a:cubicBezTo>
                      <a:pt x="301" y="1"/>
                      <a:pt x="228" y="60"/>
                      <a:pt x="201" y="143"/>
                    </a:cubicBezTo>
                    <a:cubicBezTo>
                      <a:pt x="0" y="476"/>
                      <a:pt x="534" y="1410"/>
                      <a:pt x="834" y="1711"/>
                    </a:cubicBezTo>
                    <a:cubicBezTo>
                      <a:pt x="868" y="1744"/>
                      <a:pt x="868" y="1744"/>
                      <a:pt x="901" y="1744"/>
                    </a:cubicBezTo>
                    <a:lnTo>
                      <a:pt x="934" y="1744"/>
                    </a:lnTo>
                    <a:cubicBezTo>
                      <a:pt x="934" y="1711"/>
                      <a:pt x="968" y="1711"/>
                      <a:pt x="968" y="1677"/>
                    </a:cubicBezTo>
                    <a:cubicBezTo>
                      <a:pt x="968" y="1644"/>
                      <a:pt x="1201" y="777"/>
                      <a:pt x="901" y="276"/>
                    </a:cubicBezTo>
                    <a:cubicBezTo>
                      <a:pt x="834" y="143"/>
                      <a:pt x="701" y="43"/>
                      <a:pt x="534" y="9"/>
                    </a:cubicBezTo>
                    <a:cubicBezTo>
                      <a:pt x="499" y="4"/>
                      <a:pt x="466" y="1"/>
                      <a:pt x="437" y="1"/>
                    </a:cubicBezTo>
                    <a:close/>
                  </a:path>
                </a:pathLst>
              </a:custGeom>
              <a:solidFill>
                <a:srgbClr val="2FC0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1197;p41">
                <a:extLst>
                  <a:ext uri="{FF2B5EF4-FFF2-40B4-BE49-F238E27FC236}">
                    <a16:creationId xmlns:a16="http://schemas.microsoft.com/office/drawing/2014/main" id="{A01048BA-6106-1285-2AF3-CBD8E091BD75}"/>
                  </a:ext>
                </a:extLst>
              </p:cNvPr>
              <p:cNvSpPr/>
              <p:nvPr/>
            </p:nvSpPr>
            <p:spPr>
              <a:xfrm>
                <a:off x="12296050" y="2067188"/>
                <a:ext cx="308575" cy="7514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30056" extrusionOk="0">
                    <a:moveTo>
                      <a:pt x="4704" y="1"/>
                    </a:moveTo>
                    <a:lnTo>
                      <a:pt x="1" y="3437"/>
                    </a:lnTo>
                    <a:lnTo>
                      <a:pt x="1035" y="4971"/>
                    </a:lnTo>
                    <a:cubicBezTo>
                      <a:pt x="1368" y="5505"/>
                      <a:pt x="1735" y="6039"/>
                      <a:pt x="2069" y="6539"/>
                    </a:cubicBezTo>
                    <a:cubicBezTo>
                      <a:pt x="2736" y="7606"/>
                      <a:pt x="3370" y="8707"/>
                      <a:pt x="4004" y="9775"/>
                    </a:cubicBezTo>
                    <a:cubicBezTo>
                      <a:pt x="4604" y="10842"/>
                      <a:pt x="5171" y="11943"/>
                      <a:pt x="5671" y="13044"/>
                    </a:cubicBezTo>
                    <a:cubicBezTo>
                      <a:pt x="6172" y="14078"/>
                      <a:pt x="6572" y="15145"/>
                      <a:pt x="6906" y="16246"/>
                    </a:cubicBezTo>
                    <a:cubicBezTo>
                      <a:pt x="6972" y="16513"/>
                      <a:pt x="7039" y="16746"/>
                      <a:pt x="7072" y="17013"/>
                    </a:cubicBezTo>
                    <a:cubicBezTo>
                      <a:pt x="7106" y="17047"/>
                      <a:pt x="7106" y="17113"/>
                      <a:pt x="7072" y="17147"/>
                    </a:cubicBezTo>
                    <a:cubicBezTo>
                      <a:pt x="7039" y="17580"/>
                      <a:pt x="6906" y="18014"/>
                      <a:pt x="6739" y="18448"/>
                    </a:cubicBezTo>
                    <a:cubicBezTo>
                      <a:pt x="6305" y="19548"/>
                      <a:pt x="5772" y="20582"/>
                      <a:pt x="5171" y="21616"/>
                    </a:cubicBezTo>
                    <a:cubicBezTo>
                      <a:pt x="3937" y="23785"/>
                      <a:pt x="2503" y="25953"/>
                      <a:pt x="1102" y="28121"/>
                    </a:cubicBezTo>
                    <a:lnTo>
                      <a:pt x="3236" y="30056"/>
                    </a:lnTo>
                    <a:cubicBezTo>
                      <a:pt x="4304" y="29122"/>
                      <a:pt x="5238" y="28188"/>
                      <a:pt x="6172" y="27220"/>
                    </a:cubicBezTo>
                    <a:cubicBezTo>
                      <a:pt x="7106" y="26253"/>
                      <a:pt x="8006" y="25219"/>
                      <a:pt x="8874" y="24118"/>
                    </a:cubicBezTo>
                    <a:cubicBezTo>
                      <a:pt x="9774" y="22984"/>
                      <a:pt x="10575" y="21783"/>
                      <a:pt x="11275" y="20516"/>
                    </a:cubicBezTo>
                    <a:cubicBezTo>
                      <a:pt x="11676" y="19748"/>
                      <a:pt x="11976" y="18915"/>
                      <a:pt x="12176" y="18081"/>
                    </a:cubicBezTo>
                    <a:cubicBezTo>
                      <a:pt x="12243" y="17780"/>
                      <a:pt x="12276" y="17514"/>
                      <a:pt x="12310" y="17247"/>
                    </a:cubicBezTo>
                    <a:lnTo>
                      <a:pt x="12310" y="16746"/>
                    </a:lnTo>
                    <a:cubicBezTo>
                      <a:pt x="12310" y="16680"/>
                      <a:pt x="12343" y="16580"/>
                      <a:pt x="12310" y="16479"/>
                    </a:cubicBezTo>
                    <a:cubicBezTo>
                      <a:pt x="12276" y="16413"/>
                      <a:pt x="12276" y="16279"/>
                      <a:pt x="12276" y="16246"/>
                    </a:cubicBezTo>
                    <a:cubicBezTo>
                      <a:pt x="12243" y="15846"/>
                      <a:pt x="12176" y="15445"/>
                      <a:pt x="12109" y="15078"/>
                    </a:cubicBezTo>
                    <a:cubicBezTo>
                      <a:pt x="11809" y="13611"/>
                      <a:pt x="11376" y="12210"/>
                      <a:pt x="10842" y="10842"/>
                    </a:cubicBezTo>
                    <a:cubicBezTo>
                      <a:pt x="10308" y="9541"/>
                      <a:pt x="9708" y="8240"/>
                      <a:pt x="9074" y="7006"/>
                    </a:cubicBezTo>
                    <a:cubicBezTo>
                      <a:pt x="8440" y="5772"/>
                      <a:pt x="7740" y="4571"/>
                      <a:pt x="7039" y="3437"/>
                    </a:cubicBezTo>
                    <a:cubicBezTo>
                      <a:pt x="6672" y="2836"/>
                      <a:pt x="6272" y="2269"/>
                      <a:pt x="5905" y="1702"/>
                    </a:cubicBezTo>
                    <a:cubicBezTo>
                      <a:pt x="5538" y="1135"/>
                      <a:pt x="5138" y="601"/>
                      <a:pt x="47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1198;p41">
                <a:extLst>
                  <a:ext uri="{FF2B5EF4-FFF2-40B4-BE49-F238E27FC236}">
                    <a16:creationId xmlns:a16="http://schemas.microsoft.com/office/drawing/2014/main" id="{B881C6CC-2FAF-A8B9-3E90-57A4BED0806A}"/>
                  </a:ext>
                </a:extLst>
              </p:cNvPr>
              <p:cNvSpPr/>
              <p:nvPr/>
            </p:nvSpPr>
            <p:spPr>
              <a:xfrm>
                <a:off x="12262700" y="2761038"/>
                <a:ext cx="138450" cy="10425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4170" extrusionOk="0">
                    <a:moveTo>
                      <a:pt x="3336" y="0"/>
                    </a:moveTo>
                    <a:lnTo>
                      <a:pt x="0" y="1001"/>
                    </a:lnTo>
                    <a:lnTo>
                      <a:pt x="2969" y="4170"/>
                    </a:lnTo>
                    <a:cubicBezTo>
                      <a:pt x="2969" y="4170"/>
                      <a:pt x="5538" y="2669"/>
                      <a:pt x="4871" y="1234"/>
                    </a:cubicBez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1199;p41">
                <a:extLst>
                  <a:ext uri="{FF2B5EF4-FFF2-40B4-BE49-F238E27FC236}">
                    <a16:creationId xmlns:a16="http://schemas.microsoft.com/office/drawing/2014/main" id="{249988A2-A10B-6BF5-8DF2-BCD1AB2723D5}"/>
                  </a:ext>
                </a:extLst>
              </p:cNvPr>
              <p:cNvSpPr/>
              <p:nvPr/>
            </p:nvSpPr>
            <p:spPr>
              <a:xfrm>
                <a:off x="12228500" y="2786038"/>
                <a:ext cx="109275" cy="12095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838" extrusionOk="0">
                    <a:moveTo>
                      <a:pt x="1368" y="1"/>
                    </a:moveTo>
                    <a:lnTo>
                      <a:pt x="1" y="2436"/>
                    </a:lnTo>
                    <a:lnTo>
                      <a:pt x="2403" y="4838"/>
                    </a:lnTo>
                    <a:lnTo>
                      <a:pt x="4371" y="3170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1200;p41">
                <a:extLst>
                  <a:ext uri="{FF2B5EF4-FFF2-40B4-BE49-F238E27FC236}">
                    <a16:creationId xmlns:a16="http://schemas.microsoft.com/office/drawing/2014/main" id="{2535780E-7F63-8094-DD61-FBE0F61309DE}"/>
                  </a:ext>
                </a:extLst>
              </p:cNvPr>
              <p:cNvSpPr/>
              <p:nvPr/>
            </p:nvSpPr>
            <p:spPr>
              <a:xfrm>
                <a:off x="12040875" y="2606763"/>
                <a:ext cx="68400" cy="1676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6705" extrusionOk="0">
                    <a:moveTo>
                      <a:pt x="1735" y="0"/>
                    </a:moveTo>
                    <a:cubicBezTo>
                      <a:pt x="634" y="2102"/>
                      <a:pt x="0" y="6438"/>
                      <a:pt x="0" y="6438"/>
                    </a:cubicBezTo>
                    <a:lnTo>
                      <a:pt x="2736" y="6705"/>
                    </a:lnTo>
                    <a:cubicBezTo>
                      <a:pt x="2736" y="6705"/>
                      <a:pt x="1969" y="1835"/>
                      <a:pt x="17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1201;p41">
                <a:extLst>
                  <a:ext uri="{FF2B5EF4-FFF2-40B4-BE49-F238E27FC236}">
                    <a16:creationId xmlns:a16="http://schemas.microsoft.com/office/drawing/2014/main" id="{E2D03825-ED4B-D5A8-B79C-C83AFC42BD39}"/>
                  </a:ext>
                </a:extLst>
              </p:cNvPr>
              <p:cNvSpPr/>
              <p:nvPr/>
            </p:nvSpPr>
            <p:spPr>
              <a:xfrm>
                <a:off x="11384575" y="2317388"/>
                <a:ext cx="868150" cy="505375"/>
              </a:xfrm>
              <a:custGeom>
                <a:avLst/>
                <a:gdLst/>
                <a:ahLst/>
                <a:cxnLst/>
                <a:rect l="l" t="t" r="r" b="b"/>
                <a:pathLst>
                  <a:path w="34726" h="20215" extrusionOk="0">
                    <a:moveTo>
                      <a:pt x="201" y="0"/>
                    </a:moveTo>
                    <a:lnTo>
                      <a:pt x="0" y="367"/>
                    </a:lnTo>
                    <a:lnTo>
                      <a:pt x="34292" y="20215"/>
                    </a:lnTo>
                    <a:lnTo>
                      <a:pt x="34725" y="19447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4" name="3D Model 693" descr="Upward Trend">
                <a:extLst>
                  <a:ext uri="{FF2B5EF4-FFF2-40B4-BE49-F238E27FC236}">
                    <a16:creationId xmlns:a16="http://schemas.microsoft.com/office/drawing/2014/main" id="{4644CE4F-0EF6-E64D-49EE-69AA625CE0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044783"/>
                  </p:ext>
                </p:extLst>
              </p:nvPr>
            </p:nvGraphicFramePr>
            <p:xfrm>
              <a:off x="1460876" y="-1452956"/>
              <a:ext cx="1392477" cy="12757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92477" cy="1275774"/>
                    </a:xfrm>
                    <a:prstGeom prst="rect">
                      <a:avLst/>
                    </a:prstGeom>
                  </am3d:spPr>
                  <am3d:camera>
                    <am3d:pos x="0" y="0" z="650129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711" d="1000000"/>
                    <am3d:preTrans dx="0" dy="-166094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704931" ay="8710" az="-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282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4" name="3D Model 693" descr="Upward Trend">
                <a:extLst>
                  <a:ext uri="{FF2B5EF4-FFF2-40B4-BE49-F238E27FC236}">
                    <a16:creationId xmlns:a16="http://schemas.microsoft.com/office/drawing/2014/main" id="{4644CE4F-0EF6-E64D-49EE-69AA625CE0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0876" y="-1452956"/>
                <a:ext cx="1392477" cy="127577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title"/>
          </p:nvPr>
        </p:nvSpPr>
        <p:spPr>
          <a:xfrm>
            <a:off x="4572000" y="426208"/>
            <a:ext cx="3070302" cy="540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667" name="Google Shape;667;p34"/>
          <p:cNvSpPr txBox="1"/>
          <p:nvPr/>
        </p:nvSpPr>
        <p:spPr>
          <a:xfrm>
            <a:off x="3798850" y="966440"/>
            <a:ext cx="4891668" cy="139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Kategori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Fresh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memiliki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pengeluaran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tertinggi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dibandingkan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kategori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lainnya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,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menunjukkan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pentingnya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produk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segar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dalam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bisnis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ini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.</a:t>
            </a:r>
            <a:endParaRPr sz="18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856" name="Google Shape;859;p39">
            <a:extLst>
              <a:ext uri="{FF2B5EF4-FFF2-40B4-BE49-F238E27FC236}">
                <a16:creationId xmlns:a16="http://schemas.microsoft.com/office/drawing/2014/main" id="{856071FB-145C-6EAA-9F47-3A546EB70EE4}"/>
              </a:ext>
            </a:extLst>
          </p:cNvPr>
          <p:cNvGrpSpPr/>
          <p:nvPr/>
        </p:nvGrpSpPr>
        <p:grpSpPr>
          <a:xfrm>
            <a:off x="-445825" y="966439"/>
            <a:ext cx="4286485" cy="4176580"/>
            <a:chOff x="-445825" y="638163"/>
            <a:chExt cx="4745575" cy="4504857"/>
          </a:xfrm>
        </p:grpSpPr>
        <p:sp>
          <p:nvSpPr>
            <p:cNvPr id="858" name="Google Shape;861;p39">
              <a:extLst>
                <a:ext uri="{FF2B5EF4-FFF2-40B4-BE49-F238E27FC236}">
                  <a16:creationId xmlns:a16="http://schemas.microsoft.com/office/drawing/2014/main" id="{79B0260A-C349-F415-181A-B3465D287A57}"/>
                </a:ext>
              </a:extLst>
            </p:cNvPr>
            <p:cNvSpPr/>
            <p:nvPr/>
          </p:nvSpPr>
          <p:spPr>
            <a:xfrm flipH="1">
              <a:off x="-445825" y="4796264"/>
              <a:ext cx="660095" cy="2892"/>
            </a:xfrm>
            <a:custGeom>
              <a:avLst/>
              <a:gdLst/>
              <a:ahLst/>
              <a:cxnLst/>
              <a:rect l="l" t="t" r="r" b="b"/>
              <a:pathLst>
                <a:path w="23051" h="101" extrusionOk="0">
                  <a:moveTo>
                    <a:pt x="1" y="0"/>
                  </a:moveTo>
                  <a:lnTo>
                    <a:pt x="1" y="100"/>
                  </a:lnTo>
                  <a:lnTo>
                    <a:pt x="23051" y="100"/>
                  </a:lnTo>
                  <a:lnTo>
                    <a:pt x="23051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62;p39">
              <a:extLst>
                <a:ext uri="{FF2B5EF4-FFF2-40B4-BE49-F238E27FC236}">
                  <a16:creationId xmlns:a16="http://schemas.microsoft.com/office/drawing/2014/main" id="{1792D61A-CDEB-076A-3BCA-77B8772EC693}"/>
                </a:ext>
              </a:extLst>
            </p:cNvPr>
            <p:cNvSpPr/>
            <p:nvPr/>
          </p:nvSpPr>
          <p:spPr>
            <a:xfrm flipH="1">
              <a:off x="980319" y="4734180"/>
              <a:ext cx="103205" cy="2892"/>
            </a:xfrm>
            <a:custGeom>
              <a:avLst/>
              <a:gdLst/>
              <a:ahLst/>
              <a:cxnLst/>
              <a:rect l="l" t="t" r="r" b="b"/>
              <a:pathLst>
                <a:path w="3604" h="101" extrusionOk="0">
                  <a:moveTo>
                    <a:pt x="1" y="0"/>
                  </a:moveTo>
                  <a:lnTo>
                    <a:pt x="1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3;p39">
              <a:extLst>
                <a:ext uri="{FF2B5EF4-FFF2-40B4-BE49-F238E27FC236}">
                  <a16:creationId xmlns:a16="http://schemas.microsoft.com/office/drawing/2014/main" id="{DD7E2108-0D60-0B40-04BE-720154E6765B}"/>
                </a:ext>
              </a:extLst>
            </p:cNvPr>
            <p:cNvSpPr/>
            <p:nvPr/>
          </p:nvSpPr>
          <p:spPr>
            <a:xfrm flipH="1">
              <a:off x="249579" y="4685441"/>
              <a:ext cx="229291" cy="2892"/>
            </a:xfrm>
            <a:custGeom>
              <a:avLst/>
              <a:gdLst/>
              <a:ahLst/>
              <a:cxnLst/>
              <a:rect l="l" t="t" r="r" b="b"/>
              <a:pathLst>
                <a:path w="8007" h="101" extrusionOk="0">
                  <a:moveTo>
                    <a:pt x="1" y="1"/>
                  </a:moveTo>
                  <a:lnTo>
                    <a:pt x="1" y="101"/>
                  </a:lnTo>
                  <a:lnTo>
                    <a:pt x="8007" y="101"/>
                  </a:lnTo>
                  <a:lnTo>
                    <a:pt x="8007" y="1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4;p39">
              <a:extLst>
                <a:ext uri="{FF2B5EF4-FFF2-40B4-BE49-F238E27FC236}">
                  <a16:creationId xmlns:a16="http://schemas.microsoft.com/office/drawing/2014/main" id="{B0054A10-AF92-D2BC-31EA-0BBFFB9C8B0B}"/>
                </a:ext>
              </a:extLst>
            </p:cNvPr>
            <p:cNvSpPr/>
            <p:nvPr/>
          </p:nvSpPr>
          <p:spPr>
            <a:xfrm flipH="1">
              <a:off x="3783896" y="4705515"/>
              <a:ext cx="515854" cy="2892"/>
            </a:xfrm>
            <a:custGeom>
              <a:avLst/>
              <a:gdLst/>
              <a:ahLst/>
              <a:cxnLst/>
              <a:rect l="l" t="t" r="r" b="b"/>
              <a:pathLst>
                <a:path w="18014" h="101" extrusionOk="0">
                  <a:moveTo>
                    <a:pt x="0" y="0"/>
                  </a:moveTo>
                  <a:lnTo>
                    <a:pt x="0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5;p39">
              <a:extLst>
                <a:ext uri="{FF2B5EF4-FFF2-40B4-BE49-F238E27FC236}">
                  <a16:creationId xmlns:a16="http://schemas.microsoft.com/office/drawing/2014/main" id="{74A3777C-A715-FBCD-EEA3-D9B1BBD431A8}"/>
                </a:ext>
              </a:extLst>
            </p:cNvPr>
            <p:cNvSpPr/>
            <p:nvPr/>
          </p:nvSpPr>
          <p:spPr>
            <a:xfrm flipH="1">
              <a:off x="2130409" y="4732262"/>
              <a:ext cx="1118590" cy="2892"/>
            </a:xfrm>
            <a:custGeom>
              <a:avLst/>
              <a:gdLst/>
              <a:ahLst/>
              <a:cxnLst/>
              <a:rect l="l" t="t" r="r" b="b"/>
              <a:pathLst>
                <a:path w="39062" h="101" extrusionOk="0">
                  <a:moveTo>
                    <a:pt x="0" y="0"/>
                  </a:moveTo>
                  <a:lnTo>
                    <a:pt x="0" y="100"/>
                  </a:lnTo>
                  <a:lnTo>
                    <a:pt x="39061" y="100"/>
                  </a:lnTo>
                  <a:lnTo>
                    <a:pt x="39061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6;p39">
              <a:extLst>
                <a:ext uri="{FF2B5EF4-FFF2-40B4-BE49-F238E27FC236}">
                  <a16:creationId xmlns:a16="http://schemas.microsoft.com/office/drawing/2014/main" id="{A90AD165-5CEC-3302-0B71-95301C41AA6E}"/>
                </a:ext>
              </a:extLst>
            </p:cNvPr>
            <p:cNvSpPr/>
            <p:nvPr/>
          </p:nvSpPr>
          <p:spPr>
            <a:xfrm flipH="1">
              <a:off x="3364575" y="3095012"/>
              <a:ext cx="718341" cy="1509275"/>
            </a:xfrm>
            <a:custGeom>
              <a:avLst/>
              <a:gdLst/>
              <a:ahLst/>
              <a:cxnLst/>
              <a:rect l="l" t="t" r="r" b="b"/>
              <a:pathLst>
                <a:path w="25085" h="52705" extrusionOk="0">
                  <a:moveTo>
                    <a:pt x="0" y="0"/>
                  </a:moveTo>
                  <a:lnTo>
                    <a:pt x="0" y="52704"/>
                  </a:lnTo>
                  <a:lnTo>
                    <a:pt x="25085" y="52704"/>
                  </a:lnTo>
                  <a:lnTo>
                    <a:pt x="2508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7;p39">
              <a:extLst>
                <a:ext uri="{FF2B5EF4-FFF2-40B4-BE49-F238E27FC236}">
                  <a16:creationId xmlns:a16="http://schemas.microsoft.com/office/drawing/2014/main" id="{3FB23699-F756-E723-C86A-6731C53F89C7}"/>
                </a:ext>
              </a:extLst>
            </p:cNvPr>
            <p:cNvSpPr/>
            <p:nvPr/>
          </p:nvSpPr>
          <p:spPr>
            <a:xfrm flipH="1">
              <a:off x="3934837" y="4398878"/>
              <a:ext cx="148078" cy="205408"/>
            </a:xfrm>
            <a:custGeom>
              <a:avLst/>
              <a:gdLst/>
              <a:ahLst/>
              <a:cxnLst/>
              <a:rect l="l" t="t" r="r" b="b"/>
              <a:pathLst>
                <a:path w="5171" h="7173" extrusionOk="0">
                  <a:moveTo>
                    <a:pt x="0" y="1"/>
                  </a:moveTo>
                  <a:lnTo>
                    <a:pt x="0" y="7172"/>
                  </a:lnTo>
                  <a:lnTo>
                    <a:pt x="2536" y="7172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8;p39">
              <a:extLst>
                <a:ext uri="{FF2B5EF4-FFF2-40B4-BE49-F238E27FC236}">
                  <a16:creationId xmlns:a16="http://schemas.microsoft.com/office/drawing/2014/main" id="{87859E1A-F231-78A5-5F92-5FE497F84703}"/>
                </a:ext>
              </a:extLst>
            </p:cNvPr>
            <p:cNvSpPr/>
            <p:nvPr/>
          </p:nvSpPr>
          <p:spPr>
            <a:xfrm flipH="1">
              <a:off x="1465589" y="3095012"/>
              <a:ext cx="718341" cy="1509275"/>
            </a:xfrm>
            <a:custGeom>
              <a:avLst/>
              <a:gdLst/>
              <a:ahLst/>
              <a:cxnLst/>
              <a:rect l="l" t="t" r="r" b="b"/>
              <a:pathLst>
                <a:path w="25085" h="52705" extrusionOk="0">
                  <a:moveTo>
                    <a:pt x="0" y="0"/>
                  </a:moveTo>
                  <a:lnTo>
                    <a:pt x="0" y="52704"/>
                  </a:lnTo>
                  <a:lnTo>
                    <a:pt x="25085" y="52704"/>
                  </a:lnTo>
                  <a:lnTo>
                    <a:pt x="2508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9;p39">
              <a:extLst>
                <a:ext uri="{FF2B5EF4-FFF2-40B4-BE49-F238E27FC236}">
                  <a16:creationId xmlns:a16="http://schemas.microsoft.com/office/drawing/2014/main" id="{2CF77B5D-E6A3-86FF-B210-80D5EB918140}"/>
                </a:ext>
              </a:extLst>
            </p:cNvPr>
            <p:cNvSpPr/>
            <p:nvPr/>
          </p:nvSpPr>
          <p:spPr>
            <a:xfrm flipH="1">
              <a:off x="2120873" y="3095012"/>
              <a:ext cx="1962043" cy="1383189"/>
            </a:xfrm>
            <a:custGeom>
              <a:avLst/>
              <a:gdLst/>
              <a:ahLst/>
              <a:cxnLst/>
              <a:rect l="l" t="t" r="r" b="b"/>
              <a:pathLst>
                <a:path w="68516" h="48302" extrusionOk="0">
                  <a:moveTo>
                    <a:pt x="0" y="0"/>
                  </a:moveTo>
                  <a:lnTo>
                    <a:pt x="0" y="48301"/>
                  </a:lnTo>
                  <a:lnTo>
                    <a:pt x="68516" y="48301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70;p39">
              <a:extLst>
                <a:ext uri="{FF2B5EF4-FFF2-40B4-BE49-F238E27FC236}">
                  <a16:creationId xmlns:a16="http://schemas.microsoft.com/office/drawing/2014/main" id="{0B4BF91D-B407-5626-EC3A-690411ADB802}"/>
                </a:ext>
              </a:extLst>
            </p:cNvPr>
            <p:cNvSpPr/>
            <p:nvPr/>
          </p:nvSpPr>
          <p:spPr>
            <a:xfrm flipH="1">
              <a:off x="2176255" y="3156121"/>
              <a:ext cx="1850304" cy="379259"/>
            </a:xfrm>
            <a:custGeom>
              <a:avLst/>
              <a:gdLst/>
              <a:ahLst/>
              <a:cxnLst/>
              <a:rect l="l" t="t" r="r" b="b"/>
              <a:pathLst>
                <a:path w="64614" h="13244" extrusionOk="0">
                  <a:moveTo>
                    <a:pt x="0" y="1"/>
                  </a:moveTo>
                  <a:lnTo>
                    <a:pt x="0" y="13244"/>
                  </a:lnTo>
                  <a:lnTo>
                    <a:pt x="64613" y="13244"/>
                  </a:lnTo>
                  <a:lnTo>
                    <a:pt x="6461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71;p39">
              <a:extLst>
                <a:ext uri="{FF2B5EF4-FFF2-40B4-BE49-F238E27FC236}">
                  <a16:creationId xmlns:a16="http://schemas.microsoft.com/office/drawing/2014/main" id="{96D54953-9CCA-4C7B-48EE-986014C8578A}"/>
                </a:ext>
              </a:extLst>
            </p:cNvPr>
            <p:cNvSpPr/>
            <p:nvPr/>
          </p:nvSpPr>
          <p:spPr>
            <a:xfrm flipH="1">
              <a:off x="2669172" y="3145641"/>
              <a:ext cx="864500" cy="128978"/>
            </a:xfrm>
            <a:custGeom>
              <a:avLst/>
              <a:gdLst/>
              <a:ahLst/>
              <a:cxnLst/>
              <a:rect l="l" t="t" r="r" b="b"/>
              <a:pathLst>
                <a:path w="30189" h="4504" extrusionOk="0">
                  <a:moveTo>
                    <a:pt x="1" y="0"/>
                  </a:moveTo>
                  <a:cubicBezTo>
                    <a:pt x="2736" y="2869"/>
                    <a:pt x="6539" y="4503"/>
                    <a:pt x="10508" y="4503"/>
                  </a:cubicBezTo>
                  <a:lnTo>
                    <a:pt x="19681" y="4503"/>
                  </a:lnTo>
                  <a:cubicBezTo>
                    <a:pt x="23651" y="4503"/>
                    <a:pt x="27420" y="2869"/>
                    <a:pt x="3018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72;p39">
              <a:extLst>
                <a:ext uri="{FF2B5EF4-FFF2-40B4-BE49-F238E27FC236}">
                  <a16:creationId xmlns:a16="http://schemas.microsoft.com/office/drawing/2014/main" id="{FC93564E-E738-9079-43D9-6442EE2F619F}"/>
                </a:ext>
              </a:extLst>
            </p:cNvPr>
            <p:cNvSpPr/>
            <p:nvPr/>
          </p:nvSpPr>
          <p:spPr>
            <a:xfrm flipH="1">
              <a:off x="2120873" y="4398878"/>
              <a:ext cx="148078" cy="205408"/>
            </a:xfrm>
            <a:custGeom>
              <a:avLst/>
              <a:gdLst/>
              <a:ahLst/>
              <a:cxnLst/>
              <a:rect l="l" t="t" r="r" b="b"/>
              <a:pathLst>
                <a:path w="5171" h="7173" extrusionOk="0">
                  <a:moveTo>
                    <a:pt x="1" y="1"/>
                  </a:moveTo>
                  <a:lnTo>
                    <a:pt x="2669" y="7172"/>
                  </a:lnTo>
                  <a:lnTo>
                    <a:pt x="5171" y="7172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3;p39">
              <a:extLst>
                <a:ext uri="{FF2B5EF4-FFF2-40B4-BE49-F238E27FC236}">
                  <a16:creationId xmlns:a16="http://schemas.microsoft.com/office/drawing/2014/main" id="{71F2518A-3C8D-BD3E-8798-DACFCD7E474D}"/>
                </a:ext>
              </a:extLst>
            </p:cNvPr>
            <p:cNvSpPr/>
            <p:nvPr/>
          </p:nvSpPr>
          <p:spPr>
            <a:xfrm flipH="1">
              <a:off x="2176255" y="3597435"/>
              <a:ext cx="1850304" cy="379259"/>
            </a:xfrm>
            <a:custGeom>
              <a:avLst/>
              <a:gdLst/>
              <a:ahLst/>
              <a:cxnLst/>
              <a:rect l="l" t="t" r="r" b="b"/>
              <a:pathLst>
                <a:path w="64614" h="13244" extrusionOk="0">
                  <a:moveTo>
                    <a:pt x="0" y="1"/>
                  </a:moveTo>
                  <a:lnTo>
                    <a:pt x="0" y="13244"/>
                  </a:lnTo>
                  <a:lnTo>
                    <a:pt x="64613" y="13244"/>
                  </a:lnTo>
                  <a:lnTo>
                    <a:pt x="6461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4;p39">
              <a:extLst>
                <a:ext uri="{FF2B5EF4-FFF2-40B4-BE49-F238E27FC236}">
                  <a16:creationId xmlns:a16="http://schemas.microsoft.com/office/drawing/2014/main" id="{C8918915-83DF-7F2B-E29C-FA5993A6736C}"/>
                </a:ext>
              </a:extLst>
            </p:cNvPr>
            <p:cNvSpPr/>
            <p:nvPr/>
          </p:nvSpPr>
          <p:spPr>
            <a:xfrm flipH="1">
              <a:off x="2669172" y="3585981"/>
              <a:ext cx="864500" cy="128978"/>
            </a:xfrm>
            <a:custGeom>
              <a:avLst/>
              <a:gdLst/>
              <a:ahLst/>
              <a:cxnLst/>
              <a:rect l="l" t="t" r="r" b="b"/>
              <a:pathLst>
                <a:path w="30189" h="4504" extrusionOk="0">
                  <a:moveTo>
                    <a:pt x="1" y="1"/>
                  </a:moveTo>
                  <a:cubicBezTo>
                    <a:pt x="2736" y="2869"/>
                    <a:pt x="6539" y="4504"/>
                    <a:pt x="10508" y="4504"/>
                  </a:cubicBezTo>
                  <a:lnTo>
                    <a:pt x="19681" y="4504"/>
                  </a:lnTo>
                  <a:cubicBezTo>
                    <a:pt x="23651" y="4504"/>
                    <a:pt x="27454" y="2869"/>
                    <a:pt x="3018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5;p39">
              <a:extLst>
                <a:ext uri="{FF2B5EF4-FFF2-40B4-BE49-F238E27FC236}">
                  <a16:creationId xmlns:a16="http://schemas.microsoft.com/office/drawing/2014/main" id="{EDD7A87A-CABA-C650-3E57-FC6EA4929E1E}"/>
                </a:ext>
              </a:extLst>
            </p:cNvPr>
            <p:cNvSpPr/>
            <p:nvPr/>
          </p:nvSpPr>
          <p:spPr>
            <a:xfrm flipH="1">
              <a:off x="2176255" y="4037804"/>
              <a:ext cx="1850304" cy="379259"/>
            </a:xfrm>
            <a:custGeom>
              <a:avLst/>
              <a:gdLst/>
              <a:ahLst/>
              <a:cxnLst/>
              <a:rect l="l" t="t" r="r" b="b"/>
              <a:pathLst>
                <a:path w="64614" h="13244" extrusionOk="0">
                  <a:moveTo>
                    <a:pt x="0" y="1"/>
                  </a:moveTo>
                  <a:lnTo>
                    <a:pt x="0" y="13243"/>
                  </a:lnTo>
                  <a:lnTo>
                    <a:pt x="64613" y="13243"/>
                  </a:lnTo>
                  <a:lnTo>
                    <a:pt x="6461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6;p39">
              <a:extLst>
                <a:ext uri="{FF2B5EF4-FFF2-40B4-BE49-F238E27FC236}">
                  <a16:creationId xmlns:a16="http://schemas.microsoft.com/office/drawing/2014/main" id="{CB7C96D4-8134-2C82-F858-B403D8D1CDE5}"/>
                </a:ext>
              </a:extLst>
            </p:cNvPr>
            <p:cNvSpPr/>
            <p:nvPr/>
          </p:nvSpPr>
          <p:spPr>
            <a:xfrm flipH="1">
              <a:off x="2669172" y="4026349"/>
              <a:ext cx="864500" cy="128978"/>
            </a:xfrm>
            <a:custGeom>
              <a:avLst/>
              <a:gdLst/>
              <a:ahLst/>
              <a:cxnLst/>
              <a:rect l="l" t="t" r="r" b="b"/>
              <a:pathLst>
                <a:path w="30189" h="4504" extrusionOk="0">
                  <a:moveTo>
                    <a:pt x="1" y="0"/>
                  </a:moveTo>
                  <a:cubicBezTo>
                    <a:pt x="2736" y="2869"/>
                    <a:pt x="6539" y="4504"/>
                    <a:pt x="10508" y="4504"/>
                  </a:cubicBezTo>
                  <a:lnTo>
                    <a:pt x="19681" y="4504"/>
                  </a:lnTo>
                  <a:cubicBezTo>
                    <a:pt x="23651" y="4504"/>
                    <a:pt x="27454" y="2869"/>
                    <a:pt x="3018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7;p39">
              <a:extLst>
                <a:ext uri="{FF2B5EF4-FFF2-40B4-BE49-F238E27FC236}">
                  <a16:creationId xmlns:a16="http://schemas.microsoft.com/office/drawing/2014/main" id="{E5B3B9BE-3237-312B-F76C-87689E93D985}"/>
                </a:ext>
              </a:extLst>
            </p:cNvPr>
            <p:cNvSpPr/>
            <p:nvPr/>
          </p:nvSpPr>
          <p:spPr>
            <a:xfrm flipH="1">
              <a:off x="3859595" y="2606633"/>
              <a:ext cx="65007" cy="495830"/>
            </a:xfrm>
            <a:custGeom>
              <a:avLst/>
              <a:gdLst/>
              <a:ahLst/>
              <a:cxnLst/>
              <a:rect l="l" t="t" r="r" b="b"/>
              <a:pathLst>
                <a:path w="2270" h="17314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17080"/>
                  </a:lnTo>
                  <a:cubicBezTo>
                    <a:pt x="1" y="17213"/>
                    <a:pt x="101" y="17313"/>
                    <a:pt x="234" y="17313"/>
                  </a:cubicBezTo>
                  <a:lnTo>
                    <a:pt x="2036" y="17313"/>
                  </a:lnTo>
                  <a:cubicBezTo>
                    <a:pt x="2169" y="17313"/>
                    <a:pt x="2269" y="17213"/>
                    <a:pt x="2269" y="17080"/>
                  </a:cubicBezTo>
                  <a:lnTo>
                    <a:pt x="2269" y="268"/>
                  </a:lnTo>
                  <a:cubicBezTo>
                    <a:pt x="2269" y="134"/>
                    <a:pt x="2169" y="1"/>
                    <a:pt x="203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8;p39">
              <a:extLst>
                <a:ext uri="{FF2B5EF4-FFF2-40B4-BE49-F238E27FC236}">
                  <a16:creationId xmlns:a16="http://schemas.microsoft.com/office/drawing/2014/main" id="{37B16EDB-84DB-5DA5-4C0A-B31C7A9D0FFC}"/>
                </a:ext>
              </a:extLst>
            </p:cNvPr>
            <p:cNvSpPr/>
            <p:nvPr/>
          </p:nvSpPr>
          <p:spPr>
            <a:xfrm flipH="1">
              <a:off x="3859595" y="2658207"/>
              <a:ext cx="65007" cy="180588"/>
            </a:xfrm>
            <a:custGeom>
              <a:avLst/>
              <a:gdLst/>
              <a:ahLst/>
              <a:cxnLst/>
              <a:rect l="l" t="t" r="r" b="b"/>
              <a:pathLst>
                <a:path w="2270" h="6306" extrusionOk="0">
                  <a:moveTo>
                    <a:pt x="1" y="1"/>
                  </a:moveTo>
                  <a:lnTo>
                    <a:pt x="1" y="6305"/>
                  </a:lnTo>
                  <a:lnTo>
                    <a:pt x="2269" y="6305"/>
                  </a:lnTo>
                  <a:lnTo>
                    <a:pt x="22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9;p39">
              <a:extLst>
                <a:ext uri="{FF2B5EF4-FFF2-40B4-BE49-F238E27FC236}">
                  <a16:creationId xmlns:a16="http://schemas.microsoft.com/office/drawing/2014/main" id="{71F9DA53-16FD-4816-8323-FFDEEE65C7AA}"/>
                </a:ext>
              </a:extLst>
            </p:cNvPr>
            <p:cNvSpPr/>
            <p:nvPr/>
          </p:nvSpPr>
          <p:spPr>
            <a:xfrm flipH="1">
              <a:off x="3859595" y="2894169"/>
              <a:ext cx="65007" cy="110827"/>
            </a:xfrm>
            <a:custGeom>
              <a:avLst/>
              <a:gdLst/>
              <a:ahLst/>
              <a:cxnLst/>
              <a:rect l="l" t="t" r="r" b="b"/>
              <a:pathLst>
                <a:path w="2270" h="3870" extrusionOk="0">
                  <a:moveTo>
                    <a:pt x="1" y="0"/>
                  </a:moveTo>
                  <a:lnTo>
                    <a:pt x="1" y="3870"/>
                  </a:lnTo>
                  <a:lnTo>
                    <a:pt x="2269" y="3870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80;p39">
              <a:extLst>
                <a:ext uri="{FF2B5EF4-FFF2-40B4-BE49-F238E27FC236}">
                  <a16:creationId xmlns:a16="http://schemas.microsoft.com/office/drawing/2014/main" id="{A9ADDF15-FB32-F746-9E15-4FDF6A34D3D0}"/>
                </a:ext>
              </a:extLst>
            </p:cNvPr>
            <p:cNvSpPr/>
            <p:nvPr/>
          </p:nvSpPr>
          <p:spPr>
            <a:xfrm flipH="1">
              <a:off x="3588069" y="2606633"/>
              <a:ext cx="278958" cy="495830"/>
            </a:xfrm>
            <a:custGeom>
              <a:avLst/>
              <a:gdLst/>
              <a:ahLst/>
              <a:cxnLst/>
              <a:rect l="l" t="t" r="r" b="b"/>
              <a:pathLst>
                <a:path w="9741" h="17314" extrusionOk="0">
                  <a:moveTo>
                    <a:pt x="267" y="1"/>
                  </a:moveTo>
                  <a:cubicBezTo>
                    <a:pt x="100" y="1"/>
                    <a:pt x="0" y="134"/>
                    <a:pt x="0" y="268"/>
                  </a:cubicBezTo>
                  <a:lnTo>
                    <a:pt x="0" y="17080"/>
                  </a:lnTo>
                  <a:cubicBezTo>
                    <a:pt x="0" y="17213"/>
                    <a:pt x="100" y="17313"/>
                    <a:pt x="267" y="17313"/>
                  </a:cubicBezTo>
                  <a:lnTo>
                    <a:pt x="9474" y="17313"/>
                  </a:lnTo>
                  <a:cubicBezTo>
                    <a:pt x="9607" y="17313"/>
                    <a:pt x="9740" y="17213"/>
                    <a:pt x="9740" y="17080"/>
                  </a:cubicBezTo>
                  <a:lnTo>
                    <a:pt x="9740" y="268"/>
                  </a:lnTo>
                  <a:cubicBezTo>
                    <a:pt x="9740" y="134"/>
                    <a:pt x="9607" y="1"/>
                    <a:pt x="94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81;p39">
              <a:extLst>
                <a:ext uri="{FF2B5EF4-FFF2-40B4-BE49-F238E27FC236}">
                  <a16:creationId xmlns:a16="http://schemas.microsoft.com/office/drawing/2014/main" id="{039B66E6-D733-8ABB-2955-235693FDA954}"/>
                </a:ext>
              </a:extLst>
            </p:cNvPr>
            <p:cNvSpPr/>
            <p:nvPr/>
          </p:nvSpPr>
          <p:spPr>
            <a:xfrm flipH="1">
              <a:off x="3761929" y="2556004"/>
              <a:ext cx="71680" cy="546461"/>
            </a:xfrm>
            <a:custGeom>
              <a:avLst/>
              <a:gdLst/>
              <a:ahLst/>
              <a:cxnLst/>
              <a:rect l="l" t="t" r="r" b="b"/>
              <a:pathLst>
                <a:path w="2503" h="19082" extrusionOk="0">
                  <a:moveTo>
                    <a:pt x="267" y="1"/>
                  </a:moveTo>
                  <a:cubicBezTo>
                    <a:pt x="101" y="1"/>
                    <a:pt x="1" y="101"/>
                    <a:pt x="1" y="268"/>
                  </a:cubicBezTo>
                  <a:lnTo>
                    <a:pt x="1" y="18814"/>
                  </a:lnTo>
                  <a:cubicBezTo>
                    <a:pt x="1" y="18981"/>
                    <a:pt x="101" y="19081"/>
                    <a:pt x="267" y="19081"/>
                  </a:cubicBezTo>
                  <a:lnTo>
                    <a:pt x="2236" y="19081"/>
                  </a:lnTo>
                  <a:cubicBezTo>
                    <a:pt x="2369" y="19081"/>
                    <a:pt x="2502" y="18981"/>
                    <a:pt x="2502" y="18814"/>
                  </a:cubicBezTo>
                  <a:lnTo>
                    <a:pt x="2502" y="268"/>
                  </a:lnTo>
                  <a:cubicBezTo>
                    <a:pt x="2502" y="101"/>
                    <a:pt x="2369" y="1"/>
                    <a:pt x="223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82;p39">
              <a:extLst>
                <a:ext uri="{FF2B5EF4-FFF2-40B4-BE49-F238E27FC236}">
                  <a16:creationId xmlns:a16="http://schemas.microsoft.com/office/drawing/2014/main" id="{531CA99E-167D-1837-1E12-D6273D1AEE6F}"/>
                </a:ext>
              </a:extLst>
            </p:cNvPr>
            <p:cNvSpPr/>
            <p:nvPr/>
          </p:nvSpPr>
          <p:spPr>
            <a:xfrm flipH="1">
              <a:off x="3761928" y="2627652"/>
              <a:ext cx="72625" cy="48741"/>
            </a:xfrm>
            <a:custGeom>
              <a:avLst/>
              <a:gdLst/>
              <a:ahLst/>
              <a:cxnLst/>
              <a:rect l="l" t="t" r="r" b="b"/>
              <a:pathLst>
                <a:path w="2536" h="1702" extrusionOk="0">
                  <a:moveTo>
                    <a:pt x="0" y="1"/>
                  </a:moveTo>
                  <a:lnTo>
                    <a:pt x="0" y="1702"/>
                  </a:lnTo>
                  <a:lnTo>
                    <a:pt x="2535" y="17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3;p39">
              <a:extLst>
                <a:ext uri="{FF2B5EF4-FFF2-40B4-BE49-F238E27FC236}">
                  <a16:creationId xmlns:a16="http://schemas.microsoft.com/office/drawing/2014/main" id="{EEF4067D-E547-9CCA-F346-3666D95A72D2}"/>
                </a:ext>
              </a:extLst>
            </p:cNvPr>
            <p:cNvSpPr/>
            <p:nvPr/>
          </p:nvSpPr>
          <p:spPr>
            <a:xfrm flipH="1">
              <a:off x="3761928" y="2769029"/>
              <a:ext cx="72625" cy="48741"/>
            </a:xfrm>
            <a:custGeom>
              <a:avLst/>
              <a:gdLst/>
              <a:ahLst/>
              <a:cxnLst/>
              <a:rect l="l" t="t" r="r" b="b"/>
              <a:pathLst>
                <a:path w="2536" h="1702" extrusionOk="0">
                  <a:moveTo>
                    <a:pt x="0" y="0"/>
                  </a:moveTo>
                  <a:lnTo>
                    <a:pt x="0" y="1702"/>
                  </a:lnTo>
                  <a:lnTo>
                    <a:pt x="2535" y="17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4;p39">
              <a:extLst>
                <a:ext uri="{FF2B5EF4-FFF2-40B4-BE49-F238E27FC236}">
                  <a16:creationId xmlns:a16="http://schemas.microsoft.com/office/drawing/2014/main" id="{A666253E-FB55-DC53-0D3B-3406BCD79DEE}"/>
                </a:ext>
              </a:extLst>
            </p:cNvPr>
            <p:cNvSpPr/>
            <p:nvPr/>
          </p:nvSpPr>
          <p:spPr>
            <a:xfrm flipH="1">
              <a:off x="3761928" y="2910406"/>
              <a:ext cx="72625" cy="48741"/>
            </a:xfrm>
            <a:custGeom>
              <a:avLst/>
              <a:gdLst/>
              <a:ahLst/>
              <a:cxnLst/>
              <a:rect l="l" t="t" r="r" b="b"/>
              <a:pathLst>
                <a:path w="2536" h="1702" extrusionOk="0">
                  <a:moveTo>
                    <a:pt x="0" y="0"/>
                  </a:moveTo>
                  <a:lnTo>
                    <a:pt x="0" y="1701"/>
                  </a:lnTo>
                  <a:lnTo>
                    <a:pt x="2535" y="1701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5;p39">
              <a:extLst>
                <a:ext uri="{FF2B5EF4-FFF2-40B4-BE49-F238E27FC236}">
                  <a16:creationId xmlns:a16="http://schemas.microsoft.com/office/drawing/2014/main" id="{F0B2242C-494C-928C-81E9-D86E4164F78E}"/>
                </a:ext>
              </a:extLst>
            </p:cNvPr>
            <p:cNvSpPr/>
            <p:nvPr/>
          </p:nvSpPr>
          <p:spPr>
            <a:xfrm flipH="1">
              <a:off x="3454336" y="2556004"/>
              <a:ext cx="307624" cy="546461"/>
            </a:xfrm>
            <a:custGeom>
              <a:avLst/>
              <a:gdLst/>
              <a:ahLst/>
              <a:cxnLst/>
              <a:rect l="l" t="t" r="r" b="b"/>
              <a:pathLst>
                <a:path w="10742" h="19082" extrusionOk="0">
                  <a:moveTo>
                    <a:pt x="301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8814"/>
                  </a:lnTo>
                  <a:cubicBezTo>
                    <a:pt x="0" y="18981"/>
                    <a:pt x="134" y="19081"/>
                    <a:pt x="301" y="19081"/>
                  </a:cubicBezTo>
                  <a:lnTo>
                    <a:pt x="10475" y="19081"/>
                  </a:lnTo>
                  <a:cubicBezTo>
                    <a:pt x="10608" y="19081"/>
                    <a:pt x="10741" y="18981"/>
                    <a:pt x="10741" y="18814"/>
                  </a:cubicBezTo>
                  <a:lnTo>
                    <a:pt x="10741" y="268"/>
                  </a:lnTo>
                  <a:cubicBezTo>
                    <a:pt x="10741" y="101"/>
                    <a:pt x="10608" y="1"/>
                    <a:pt x="104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6;p39">
              <a:extLst>
                <a:ext uri="{FF2B5EF4-FFF2-40B4-BE49-F238E27FC236}">
                  <a16:creationId xmlns:a16="http://schemas.microsoft.com/office/drawing/2014/main" id="{9D37D258-DC44-A8EC-3F63-2121D6FF9D49}"/>
                </a:ext>
              </a:extLst>
            </p:cNvPr>
            <p:cNvSpPr/>
            <p:nvPr/>
          </p:nvSpPr>
          <p:spPr>
            <a:xfrm flipH="1">
              <a:off x="3663535" y="2606633"/>
              <a:ext cx="65952" cy="495830"/>
            </a:xfrm>
            <a:custGeom>
              <a:avLst/>
              <a:gdLst/>
              <a:ahLst/>
              <a:cxnLst/>
              <a:rect l="l" t="t" r="r" b="b"/>
              <a:pathLst>
                <a:path w="2303" h="17314" extrusionOk="0">
                  <a:moveTo>
                    <a:pt x="267" y="1"/>
                  </a:moveTo>
                  <a:cubicBezTo>
                    <a:pt x="134" y="1"/>
                    <a:pt x="1" y="134"/>
                    <a:pt x="1" y="268"/>
                  </a:cubicBezTo>
                  <a:lnTo>
                    <a:pt x="1" y="17080"/>
                  </a:lnTo>
                  <a:cubicBezTo>
                    <a:pt x="1" y="17213"/>
                    <a:pt x="134" y="17313"/>
                    <a:pt x="267" y="17313"/>
                  </a:cubicBezTo>
                  <a:lnTo>
                    <a:pt x="2035" y="17313"/>
                  </a:lnTo>
                  <a:cubicBezTo>
                    <a:pt x="2169" y="17313"/>
                    <a:pt x="2302" y="17213"/>
                    <a:pt x="2302" y="17080"/>
                  </a:cubicBezTo>
                  <a:lnTo>
                    <a:pt x="2302" y="268"/>
                  </a:lnTo>
                  <a:cubicBezTo>
                    <a:pt x="2302" y="134"/>
                    <a:pt x="2169" y="1"/>
                    <a:pt x="20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7;p39">
              <a:extLst>
                <a:ext uri="{FF2B5EF4-FFF2-40B4-BE49-F238E27FC236}">
                  <a16:creationId xmlns:a16="http://schemas.microsoft.com/office/drawing/2014/main" id="{FFAECB65-F0CA-3B4A-BC59-FEB7272D92DF}"/>
                </a:ext>
              </a:extLst>
            </p:cNvPr>
            <p:cNvSpPr/>
            <p:nvPr/>
          </p:nvSpPr>
          <p:spPr>
            <a:xfrm flipH="1">
              <a:off x="3663535" y="2704082"/>
              <a:ext cx="65952" cy="92671"/>
            </a:xfrm>
            <a:custGeom>
              <a:avLst/>
              <a:gdLst/>
              <a:ahLst/>
              <a:cxnLst/>
              <a:rect l="l" t="t" r="r" b="b"/>
              <a:pathLst>
                <a:path w="2303" h="3236" extrusionOk="0">
                  <a:moveTo>
                    <a:pt x="1" y="0"/>
                  </a:moveTo>
                  <a:lnTo>
                    <a:pt x="1" y="3236"/>
                  </a:lnTo>
                  <a:lnTo>
                    <a:pt x="2302" y="3236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8;p39">
              <a:extLst>
                <a:ext uri="{FF2B5EF4-FFF2-40B4-BE49-F238E27FC236}">
                  <a16:creationId xmlns:a16="http://schemas.microsoft.com/office/drawing/2014/main" id="{195C9088-3E0F-EB05-D8BA-21163AF23C30}"/>
                </a:ext>
              </a:extLst>
            </p:cNvPr>
            <p:cNvSpPr/>
            <p:nvPr/>
          </p:nvSpPr>
          <p:spPr>
            <a:xfrm flipH="1">
              <a:off x="3663535" y="2825385"/>
              <a:ext cx="65952" cy="57332"/>
            </a:xfrm>
            <a:custGeom>
              <a:avLst/>
              <a:gdLst/>
              <a:ahLst/>
              <a:cxnLst/>
              <a:rect l="l" t="t" r="r" b="b"/>
              <a:pathLst>
                <a:path w="2303" h="2002" extrusionOk="0">
                  <a:moveTo>
                    <a:pt x="1" y="0"/>
                  </a:moveTo>
                  <a:lnTo>
                    <a:pt x="1" y="2002"/>
                  </a:lnTo>
                  <a:lnTo>
                    <a:pt x="2302" y="20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9;p39">
              <a:extLst>
                <a:ext uri="{FF2B5EF4-FFF2-40B4-BE49-F238E27FC236}">
                  <a16:creationId xmlns:a16="http://schemas.microsoft.com/office/drawing/2014/main" id="{AC92CB9C-B36C-7ED0-C1EE-3C9E644DCE38}"/>
                </a:ext>
              </a:extLst>
            </p:cNvPr>
            <p:cNvSpPr/>
            <p:nvPr/>
          </p:nvSpPr>
          <p:spPr>
            <a:xfrm flipH="1">
              <a:off x="3385553" y="2606633"/>
              <a:ext cx="278013" cy="495830"/>
            </a:xfrm>
            <a:custGeom>
              <a:avLst/>
              <a:gdLst/>
              <a:ahLst/>
              <a:cxnLst/>
              <a:rect l="l" t="t" r="r" b="b"/>
              <a:pathLst>
                <a:path w="9708" h="17314" extrusionOk="0">
                  <a:moveTo>
                    <a:pt x="234" y="1"/>
                  </a:moveTo>
                  <a:cubicBezTo>
                    <a:pt x="100" y="1"/>
                    <a:pt x="0" y="134"/>
                    <a:pt x="0" y="268"/>
                  </a:cubicBezTo>
                  <a:lnTo>
                    <a:pt x="0" y="17080"/>
                  </a:lnTo>
                  <a:cubicBezTo>
                    <a:pt x="0" y="17213"/>
                    <a:pt x="100" y="17313"/>
                    <a:pt x="234" y="17313"/>
                  </a:cubicBezTo>
                  <a:lnTo>
                    <a:pt x="9474" y="17313"/>
                  </a:lnTo>
                  <a:cubicBezTo>
                    <a:pt x="9607" y="17313"/>
                    <a:pt x="9707" y="17213"/>
                    <a:pt x="9707" y="17080"/>
                  </a:cubicBezTo>
                  <a:lnTo>
                    <a:pt x="9707" y="268"/>
                  </a:lnTo>
                  <a:cubicBezTo>
                    <a:pt x="9707" y="134"/>
                    <a:pt x="9607" y="1"/>
                    <a:pt x="94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90;p39">
              <a:extLst>
                <a:ext uri="{FF2B5EF4-FFF2-40B4-BE49-F238E27FC236}">
                  <a16:creationId xmlns:a16="http://schemas.microsoft.com/office/drawing/2014/main" id="{249FD7D8-6AB2-87B6-671F-81E82FCFB2D1}"/>
                </a:ext>
              </a:extLst>
            </p:cNvPr>
            <p:cNvSpPr/>
            <p:nvPr/>
          </p:nvSpPr>
          <p:spPr>
            <a:xfrm flipH="1">
              <a:off x="3567059" y="2676362"/>
              <a:ext cx="71680" cy="426097"/>
            </a:xfrm>
            <a:custGeom>
              <a:avLst/>
              <a:gdLst/>
              <a:ahLst/>
              <a:cxnLst/>
              <a:rect l="l" t="t" r="r" b="b"/>
              <a:pathLst>
                <a:path w="2503" h="14879" extrusionOk="0">
                  <a:moveTo>
                    <a:pt x="267" y="1"/>
                  </a:moveTo>
                  <a:cubicBezTo>
                    <a:pt x="101" y="1"/>
                    <a:pt x="0" y="101"/>
                    <a:pt x="0" y="268"/>
                  </a:cubicBezTo>
                  <a:lnTo>
                    <a:pt x="0" y="14611"/>
                  </a:lnTo>
                  <a:cubicBezTo>
                    <a:pt x="0" y="14778"/>
                    <a:pt x="101" y="14878"/>
                    <a:pt x="267" y="14878"/>
                  </a:cubicBezTo>
                  <a:lnTo>
                    <a:pt x="2235" y="14878"/>
                  </a:lnTo>
                  <a:cubicBezTo>
                    <a:pt x="2369" y="14878"/>
                    <a:pt x="2502" y="14778"/>
                    <a:pt x="2502" y="14611"/>
                  </a:cubicBezTo>
                  <a:lnTo>
                    <a:pt x="2502" y="268"/>
                  </a:lnTo>
                  <a:cubicBezTo>
                    <a:pt x="2502" y="101"/>
                    <a:pt x="2369" y="1"/>
                    <a:pt x="22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91;p39">
              <a:extLst>
                <a:ext uri="{FF2B5EF4-FFF2-40B4-BE49-F238E27FC236}">
                  <a16:creationId xmlns:a16="http://schemas.microsoft.com/office/drawing/2014/main" id="{6F369018-3E0A-DDF3-3ABD-1F1979921FE5}"/>
                </a:ext>
              </a:extLst>
            </p:cNvPr>
            <p:cNvSpPr/>
            <p:nvPr/>
          </p:nvSpPr>
          <p:spPr>
            <a:xfrm flipH="1">
              <a:off x="3567059" y="2771893"/>
              <a:ext cx="72625" cy="79326"/>
            </a:xfrm>
            <a:custGeom>
              <a:avLst/>
              <a:gdLst/>
              <a:ahLst/>
              <a:cxnLst/>
              <a:rect l="l" t="t" r="r" b="b"/>
              <a:pathLst>
                <a:path w="2536" h="2770" extrusionOk="0">
                  <a:moveTo>
                    <a:pt x="0" y="0"/>
                  </a:moveTo>
                  <a:lnTo>
                    <a:pt x="0" y="2769"/>
                  </a:lnTo>
                  <a:lnTo>
                    <a:pt x="2535" y="276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92;p39">
              <a:extLst>
                <a:ext uri="{FF2B5EF4-FFF2-40B4-BE49-F238E27FC236}">
                  <a16:creationId xmlns:a16="http://schemas.microsoft.com/office/drawing/2014/main" id="{76738B6F-AEC0-EB35-EACD-B50BF839C38E}"/>
                </a:ext>
              </a:extLst>
            </p:cNvPr>
            <p:cNvSpPr/>
            <p:nvPr/>
          </p:nvSpPr>
          <p:spPr>
            <a:xfrm flipH="1">
              <a:off x="3567059" y="3030764"/>
              <a:ext cx="72625" cy="19130"/>
            </a:xfrm>
            <a:custGeom>
              <a:avLst/>
              <a:gdLst/>
              <a:ahLst/>
              <a:cxnLst/>
              <a:rect l="l" t="t" r="r" b="b"/>
              <a:pathLst>
                <a:path w="2536" h="668" extrusionOk="0">
                  <a:moveTo>
                    <a:pt x="0" y="0"/>
                  </a:moveTo>
                  <a:lnTo>
                    <a:pt x="0" y="667"/>
                  </a:lnTo>
                  <a:lnTo>
                    <a:pt x="2535" y="667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3;p39">
              <a:extLst>
                <a:ext uri="{FF2B5EF4-FFF2-40B4-BE49-F238E27FC236}">
                  <a16:creationId xmlns:a16="http://schemas.microsoft.com/office/drawing/2014/main" id="{0253BDAC-99A6-873D-E6FE-1F7F29F0791C}"/>
                </a:ext>
              </a:extLst>
            </p:cNvPr>
            <p:cNvSpPr/>
            <p:nvPr/>
          </p:nvSpPr>
          <p:spPr>
            <a:xfrm flipH="1">
              <a:off x="3567059" y="2868368"/>
              <a:ext cx="72625" cy="79326"/>
            </a:xfrm>
            <a:custGeom>
              <a:avLst/>
              <a:gdLst/>
              <a:ahLst/>
              <a:cxnLst/>
              <a:rect l="l" t="t" r="r" b="b"/>
              <a:pathLst>
                <a:path w="2536" h="2770" extrusionOk="0">
                  <a:moveTo>
                    <a:pt x="0" y="1"/>
                  </a:moveTo>
                  <a:lnTo>
                    <a:pt x="0" y="2769"/>
                  </a:lnTo>
                  <a:lnTo>
                    <a:pt x="2535" y="2769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4;p39">
              <a:extLst>
                <a:ext uri="{FF2B5EF4-FFF2-40B4-BE49-F238E27FC236}">
                  <a16:creationId xmlns:a16="http://schemas.microsoft.com/office/drawing/2014/main" id="{65A531AB-818D-8952-4FD1-A394BEECAB3E}"/>
                </a:ext>
              </a:extLst>
            </p:cNvPr>
            <p:cNvSpPr/>
            <p:nvPr/>
          </p:nvSpPr>
          <p:spPr>
            <a:xfrm flipH="1">
              <a:off x="3259466" y="2676362"/>
              <a:ext cx="307624" cy="426097"/>
            </a:xfrm>
            <a:custGeom>
              <a:avLst/>
              <a:gdLst/>
              <a:ahLst/>
              <a:cxnLst/>
              <a:rect l="l" t="t" r="r" b="b"/>
              <a:pathLst>
                <a:path w="10742" h="14879" extrusionOk="0">
                  <a:moveTo>
                    <a:pt x="300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4611"/>
                  </a:lnTo>
                  <a:cubicBezTo>
                    <a:pt x="0" y="14778"/>
                    <a:pt x="134" y="14878"/>
                    <a:pt x="300" y="14878"/>
                  </a:cubicBezTo>
                  <a:lnTo>
                    <a:pt x="10474" y="14878"/>
                  </a:lnTo>
                  <a:cubicBezTo>
                    <a:pt x="10608" y="14878"/>
                    <a:pt x="10741" y="14778"/>
                    <a:pt x="10741" y="14611"/>
                  </a:cubicBezTo>
                  <a:lnTo>
                    <a:pt x="10741" y="268"/>
                  </a:lnTo>
                  <a:cubicBezTo>
                    <a:pt x="10741" y="101"/>
                    <a:pt x="10608" y="1"/>
                    <a:pt x="104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5;p39">
              <a:extLst>
                <a:ext uri="{FF2B5EF4-FFF2-40B4-BE49-F238E27FC236}">
                  <a16:creationId xmlns:a16="http://schemas.microsoft.com/office/drawing/2014/main" id="{4830AE03-A50D-143C-854E-25D696EC49EF}"/>
                </a:ext>
              </a:extLst>
            </p:cNvPr>
            <p:cNvSpPr/>
            <p:nvPr/>
          </p:nvSpPr>
          <p:spPr>
            <a:xfrm flipH="1">
              <a:off x="3471557" y="2593260"/>
              <a:ext cx="65924" cy="509203"/>
            </a:xfrm>
            <a:custGeom>
              <a:avLst/>
              <a:gdLst/>
              <a:ahLst/>
              <a:cxnLst/>
              <a:rect l="l" t="t" r="r" b="b"/>
              <a:pathLst>
                <a:path w="2302" h="17781" extrusionOk="0">
                  <a:moveTo>
                    <a:pt x="267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17547"/>
                  </a:lnTo>
                  <a:cubicBezTo>
                    <a:pt x="0" y="17680"/>
                    <a:pt x="100" y="17780"/>
                    <a:pt x="267" y="17780"/>
                  </a:cubicBezTo>
                  <a:lnTo>
                    <a:pt x="2035" y="17780"/>
                  </a:lnTo>
                  <a:cubicBezTo>
                    <a:pt x="2169" y="17780"/>
                    <a:pt x="2302" y="17680"/>
                    <a:pt x="2302" y="17547"/>
                  </a:cubicBezTo>
                  <a:lnTo>
                    <a:pt x="2302" y="234"/>
                  </a:lnTo>
                  <a:cubicBezTo>
                    <a:pt x="2302" y="101"/>
                    <a:pt x="2169" y="1"/>
                    <a:pt x="20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6;p39">
              <a:extLst>
                <a:ext uri="{FF2B5EF4-FFF2-40B4-BE49-F238E27FC236}">
                  <a16:creationId xmlns:a16="http://schemas.microsoft.com/office/drawing/2014/main" id="{008C0576-DB1A-5742-49EE-1B834E5A49D8}"/>
                </a:ext>
              </a:extLst>
            </p:cNvPr>
            <p:cNvSpPr/>
            <p:nvPr/>
          </p:nvSpPr>
          <p:spPr>
            <a:xfrm flipH="1">
              <a:off x="3471557" y="2645807"/>
              <a:ext cx="65924" cy="185342"/>
            </a:xfrm>
            <a:custGeom>
              <a:avLst/>
              <a:gdLst/>
              <a:ahLst/>
              <a:cxnLst/>
              <a:rect l="l" t="t" r="r" b="b"/>
              <a:pathLst>
                <a:path w="2302" h="6472" extrusionOk="0">
                  <a:moveTo>
                    <a:pt x="0" y="0"/>
                  </a:moveTo>
                  <a:lnTo>
                    <a:pt x="0" y="6472"/>
                  </a:lnTo>
                  <a:lnTo>
                    <a:pt x="2302" y="647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7;p39">
              <a:extLst>
                <a:ext uri="{FF2B5EF4-FFF2-40B4-BE49-F238E27FC236}">
                  <a16:creationId xmlns:a16="http://schemas.microsoft.com/office/drawing/2014/main" id="{0B2191E5-6354-7060-0D59-91E52E4868E8}"/>
                </a:ext>
              </a:extLst>
            </p:cNvPr>
            <p:cNvSpPr/>
            <p:nvPr/>
          </p:nvSpPr>
          <p:spPr>
            <a:xfrm flipH="1">
              <a:off x="3471557" y="2888442"/>
              <a:ext cx="65924" cy="113691"/>
            </a:xfrm>
            <a:custGeom>
              <a:avLst/>
              <a:gdLst/>
              <a:ahLst/>
              <a:cxnLst/>
              <a:rect l="l" t="t" r="r" b="b"/>
              <a:pathLst>
                <a:path w="2302" h="3970" extrusionOk="0">
                  <a:moveTo>
                    <a:pt x="0" y="0"/>
                  </a:moveTo>
                  <a:lnTo>
                    <a:pt x="0" y="3970"/>
                  </a:lnTo>
                  <a:lnTo>
                    <a:pt x="2302" y="3970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8;p39">
              <a:extLst>
                <a:ext uri="{FF2B5EF4-FFF2-40B4-BE49-F238E27FC236}">
                  <a16:creationId xmlns:a16="http://schemas.microsoft.com/office/drawing/2014/main" id="{C0C01098-998E-A52B-495C-1412AF4B35D9}"/>
                </a:ext>
              </a:extLst>
            </p:cNvPr>
            <p:cNvSpPr/>
            <p:nvPr/>
          </p:nvSpPr>
          <p:spPr>
            <a:xfrm flipH="1">
              <a:off x="3193576" y="2593260"/>
              <a:ext cx="278013" cy="509203"/>
            </a:xfrm>
            <a:custGeom>
              <a:avLst/>
              <a:gdLst/>
              <a:ahLst/>
              <a:cxnLst/>
              <a:rect l="l" t="t" r="r" b="b"/>
              <a:pathLst>
                <a:path w="9708" h="17781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17547"/>
                  </a:lnTo>
                  <a:cubicBezTo>
                    <a:pt x="1" y="17680"/>
                    <a:pt x="101" y="17780"/>
                    <a:pt x="234" y="17780"/>
                  </a:cubicBezTo>
                  <a:lnTo>
                    <a:pt x="9441" y="17780"/>
                  </a:lnTo>
                  <a:cubicBezTo>
                    <a:pt x="9608" y="17780"/>
                    <a:pt x="9708" y="17680"/>
                    <a:pt x="9708" y="17547"/>
                  </a:cubicBezTo>
                  <a:lnTo>
                    <a:pt x="9708" y="234"/>
                  </a:lnTo>
                  <a:cubicBezTo>
                    <a:pt x="9708" y="101"/>
                    <a:pt x="9608" y="1"/>
                    <a:pt x="9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9;p39">
              <a:extLst>
                <a:ext uri="{FF2B5EF4-FFF2-40B4-BE49-F238E27FC236}">
                  <a16:creationId xmlns:a16="http://schemas.microsoft.com/office/drawing/2014/main" id="{A9CBDC6D-29C6-DD4D-138C-23A9F67397F3}"/>
                </a:ext>
              </a:extLst>
            </p:cNvPr>
            <p:cNvSpPr/>
            <p:nvPr/>
          </p:nvSpPr>
          <p:spPr>
            <a:xfrm flipH="1">
              <a:off x="3367435" y="2646752"/>
              <a:ext cx="71651" cy="455709"/>
            </a:xfrm>
            <a:custGeom>
              <a:avLst/>
              <a:gdLst/>
              <a:ahLst/>
              <a:cxnLst/>
              <a:rect l="l" t="t" r="r" b="b"/>
              <a:pathLst>
                <a:path w="2502" h="15913" extrusionOk="0">
                  <a:moveTo>
                    <a:pt x="234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15679"/>
                  </a:lnTo>
                  <a:cubicBezTo>
                    <a:pt x="0" y="15812"/>
                    <a:pt x="100" y="15912"/>
                    <a:pt x="234" y="15912"/>
                  </a:cubicBezTo>
                  <a:lnTo>
                    <a:pt x="2268" y="15912"/>
                  </a:lnTo>
                  <a:cubicBezTo>
                    <a:pt x="2402" y="15912"/>
                    <a:pt x="2502" y="15812"/>
                    <a:pt x="2502" y="15679"/>
                  </a:cubicBezTo>
                  <a:lnTo>
                    <a:pt x="2502" y="268"/>
                  </a:lnTo>
                  <a:cubicBezTo>
                    <a:pt x="2502" y="101"/>
                    <a:pt x="2402" y="1"/>
                    <a:pt x="226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900;p39">
              <a:extLst>
                <a:ext uri="{FF2B5EF4-FFF2-40B4-BE49-F238E27FC236}">
                  <a16:creationId xmlns:a16="http://schemas.microsoft.com/office/drawing/2014/main" id="{DB461617-7974-B214-977B-C88219E45364}"/>
                </a:ext>
              </a:extLst>
            </p:cNvPr>
            <p:cNvSpPr/>
            <p:nvPr/>
          </p:nvSpPr>
          <p:spPr>
            <a:xfrm flipH="1">
              <a:off x="3367435" y="2705972"/>
              <a:ext cx="71651" cy="41123"/>
            </a:xfrm>
            <a:custGeom>
              <a:avLst/>
              <a:gdLst/>
              <a:ahLst/>
              <a:cxnLst/>
              <a:rect l="l" t="t" r="r" b="b"/>
              <a:pathLst>
                <a:path w="2502" h="1436" extrusionOk="0">
                  <a:moveTo>
                    <a:pt x="0" y="1"/>
                  </a:moveTo>
                  <a:lnTo>
                    <a:pt x="0" y="1435"/>
                  </a:lnTo>
                  <a:lnTo>
                    <a:pt x="2502" y="1435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901;p39">
              <a:extLst>
                <a:ext uri="{FF2B5EF4-FFF2-40B4-BE49-F238E27FC236}">
                  <a16:creationId xmlns:a16="http://schemas.microsoft.com/office/drawing/2014/main" id="{F3D629A6-BD78-284C-07AF-92F970B330B0}"/>
                </a:ext>
              </a:extLst>
            </p:cNvPr>
            <p:cNvSpPr/>
            <p:nvPr/>
          </p:nvSpPr>
          <p:spPr>
            <a:xfrm flipH="1">
              <a:off x="3367435" y="2824440"/>
              <a:ext cx="71651" cy="41095"/>
            </a:xfrm>
            <a:custGeom>
              <a:avLst/>
              <a:gdLst/>
              <a:ahLst/>
              <a:cxnLst/>
              <a:rect l="l" t="t" r="r" b="b"/>
              <a:pathLst>
                <a:path w="2502" h="1435" extrusionOk="0">
                  <a:moveTo>
                    <a:pt x="0" y="0"/>
                  </a:moveTo>
                  <a:lnTo>
                    <a:pt x="0" y="1434"/>
                  </a:lnTo>
                  <a:lnTo>
                    <a:pt x="2502" y="143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902;p39">
              <a:extLst>
                <a:ext uri="{FF2B5EF4-FFF2-40B4-BE49-F238E27FC236}">
                  <a16:creationId xmlns:a16="http://schemas.microsoft.com/office/drawing/2014/main" id="{98622C5E-7D0C-F493-FE35-FCFA54D4A334}"/>
                </a:ext>
              </a:extLst>
            </p:cNvPr>
            <p:cNvSpPr/>
            <p:nvPr/>
          </p:nvSpPr>
          <p:spPr>
            <a:xfrm flipH="1">
              <a:off x="3367435" y="2942880"/>
              <a:ext cx="71651" cy="40150"/>
            </a:xfrm>
            <a:custGeom>
              <a:avLst/>
              <a:gdLst/>
              <a:ahLst/>
              <a:cxnLst/>
              <a:rect l="l" t="t" r="r" b="b"/>
              <a:pathLst>
                <a:path w="2502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2502" y="14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3;p39">
              <a:extLst>
                <a:ext uri="{FF2B5EF4-FFF2-40B4-BE49-F238E27FC236}">
                  <a16:creationId xmlns:a16="http://schemas.microsoft.com/office/drawing/2014/main" id="{1BCD5CDF-2751-1084-7EA8-D98DFC787278}"/>
                </a:ext>
              </a:extLst>
            </p:cNvPr>
            <p:cNvSpPr/>
            <p:nvPr/>
          </p:nvSpPr>
          <p:spPr>
            <a:xfrm flipH="1">
              <a:off x="3059843" y="2646752"/>
              <a:ext cx="306650" cy="455709"/>
            </a:xfrm>
            <a:custGeom>
              <a:avLst/>
              <a:gdLst/>
              <a:ahLst/>
              <a:cxnLst/>
              <a:rect l="l" t="t" r="r" b="b"/>
              <a:pathLst>
                <a:path w="10708" h="15913" extrusionOk="0">
                  <a:moveTo>
                    <a:pt x="234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15679"/>
                  </a:lnTo>
                  <a:cubicBezTo>
                    <a:pt x="0" y="15812"/>
                    <a:pt x="100" y="15912"/>
                    <a:pt x="234" y="15912"/>
                  </a:cubicBezTo>
                  <a:lnTo>
                    <a:pt x="10474" y="15912"/>
                  </a:lnTo>
                  <a:cubicBezTo>
                    <a:pt x="10608" y="15912"/>
                    <a:pt x="10708" y="15812"/>
                    <a:pt x="10708" y="15679"/>
                  </a:cubicBezTo>
                  <a:lnTo>
                    <a:pt x="10708" y="268"/>
                  </a:lnTo>
                  <a:cubicBezTo>
                    <a:pt x="10708" y="101"/>
                    <a:pt x="10608" y="1"/>
                    <a:pt x="104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4;p39">
              <a:extLst>
                <a:ext uri="{FF2B5EF4-FFF2-40B4-BE49-F238E27FC236}">
                  <a16:creationId xmlns:a16="http://schemas.microsoft.com/office/drawing/2014/main" id="{EA77C8C6-1423-3DEF-3AC3-2C1F26908996}"/>
                </a:ext>
              </a:extLst>
            </p:cNvPr>
            <p:cNvSpPr/>
            <p:nvPr/>
          </p:nvSpPr>
          <p:spPr>
            <a:xfrm flipH="1">
              <a:off x="3269041" y="2606633"/>
              <a:ext cx="64978" cy="495830"/>
            </a:xfrm>
            <a:custGeom>
              <a:avLst/>
              <a:gdLst/>
              <a:ahLst/>
              <a:cxnLst/>
              <a:rect l="l" t="t" r="r" b="b"/>
              <a:pathLst>
                <a:path w="2269" h="17314" extrusionOk="0">
                  <a:moveTo>
                    <a:pt x="234" y="1"/>
                  </a:moveTo>
                  <a:cubicBezTo>
                    <a:pt x="100" y="1"/>
                    <a:pt x="0" y="134"/>
                    <a:pt x="0" y="268"/>
                  </a:cubicBezTo>
                  <a:lnTo>
                    <a:pt x="0" y="17080"/>
                  </a:lnTo>
                  <a:cubicBezTo>
                    <a:pt x="0" y="17213"/>
                    <a:pt x="100" y="17313"/>
                    <a:pt x="234" y="17313"/>
                  </a:cubicBezTo>
                  <a:lnTo>
                    <a:pt x="2035" y="17313"/>
                  </a:lnTo>
                  <a:cubicBezTo>
                    <a:pt x="2169" y="17313"/>
                    <a:pt x="2269" y="17213"/>
                    <a:pt x="2269" y="17080"/>
                  </a:cubicBezTo>
                  <a:lnTo>
                    <a:pt x="2269" y="268"/>
                  </a:lnTo>
                  <a:cubicBezTo>
                    <a:pt x="2269" y="134"/>
                    <a:pt x="2169" y="1"/>
                    <a:pt x="20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5;p39">
              <a:extLst>
                <a:ext uri="{FF2B5EF4-FFF2-40B4-BE49-F238E27FC236}">
                  <a16:creationId xmlns:a16="http://schemas.microsoft.com/office/drawing/2014/main" id="{382C5BB7-14D9-5737-D7C5-CF14CCC33065}"/>
                </a:ext>
              </a:extLst>
            </p:cNvPr>
            <p:cNvSpPr/>
            <p:nvPr/>
          </p:nvSpPr>
          <p:spPr>
            <a:xfrm flipH="1">
              <a:off x="3269041" y="2704082"/>
              <a:ext cx="64978" cy="92671"/>
            </a:xfrm>
            <a:custGeom>
              <a:avLst/>
              <a:gdLst/>
              <a:ahLst/>
              <a:cxnLst/>
              <a:rect l="l" t="t" r="r" b="b"/>
              <a:pathLst>
                <a:path w="2269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2269" y="3236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6;p39">
              <a:extLst>
                <a:ext uri="{FF2B5EF4-FFF2-40B4-BE49-F238E27FC236}">
                  <a16:creationId xmlns:a16="http://schemas.microsoft.com/office/drawing/2014/main" id="{B3C1A3EA-8B5E-EBE8-CEBF-891022060373}"/>
                </a:ext>
              </a:extLst>
            </p:cNvPr>
            <p:cNvSpPr/>
            <p:nvPr/>
          </p:nvSpPr>
          <p:spPr>
            <a:xfrm flipH="1">
              <a:off x="3269041" y="2825385"/>
              <a:ext cx="64978" cy="57332"/>
            </a:xfrm>
            <a:custGeom>
              <a:avLst/>
              <a:gdLst/>
              <a:ahLst/>
              <a:cxnLst/>
              <a:rect l="l" t="t" r="r" b="b"/>
              <a:pathLst>
                <a:path w="2269" h="2002" extrusionOk="0">
                  <a:moveTo>
                    <a:pt x="0" y="0"/>
                  </a:moveTo>
                  <a:lnTo>
                    <a:pt x="0" y="2002"/>
                  </a:lnTo>
                  <a:lnTo>
                    <a:pt x="2269" y="2002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7;p39">
              <a:extLst>
                <a:ext uri="{FF2B5EF4-FFF2-40B4-BE49-F238E27FC236}">
                  <a16:creationId xmlns:a16="http://schemas.microsoft.com/office/drawing/2014/main" id="{BC44A6B0-14A9-E183-A85E-BE6C9E30B16E}"/>
                </a:ext>
              </a:extLst>
            </p:cNvPr>
            <p:cNvSpPr/>
            <p:nvPr/>
          </p:nvSpPr>
          <p:spPr>
            <a:xfrm flipH="1">
              <a:off x="2991060" y="2606633"/>
              <a:ext cx="278013" cy="495830"/>
            </a:xfrm>
            <a:custGeom>
              <a:avLst/>
              <a:gdLst/>
              <a:ahLst/>
              <a:cxnLst/>
              <a:rect l="l" t="t" r="r" b="b"/>
              <a:pathLst>
                <a:path w="9708" h="17314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17080"/>
                  </a:lnTo>
                  <a:cubicBezTo>
                    <a:pt x="1" y="17213"/>
                    <a:pt x="101" y="17313"/>
                    <a:pt x="234" y="17313"/>
                  </a:cubicBezTo>
                  <a:lnTo>
                    <a:pt x="9474" y="17313"/>
                  </a:lnTo>
                  <a:cubicBezTo>
                    <a:pt x="9608" y="17313"/>
                    <a:pt x="9708" y="17213"/>
                    <a:pt x="9708" y="17080"/>
                  </a:cubicBezTo>
                  <a:lnTo>
                    <a:pt x="9708" y="268"/>
                  </a:lnTo>
                  <a:cubicBezTo>
                    <a:pt x="9708" y="134"/>
                    <a:pt x="9608" y="1"/>
                    <a:pt x="94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8;p39">
              <a:extLst>
                <a:ext uri="{FF2B5EF4-FFF2-40B4-BE49-F238E27FC236}">
                  <a16:creationId xmlns:a16="http://schemas.microsoft.com/office/drawing/2014/main" id="{1FE8DDE7-CFB4-73CA-3E07-E7E035CDF75C}"/>
                </a:ext>
              </a:extLst>
            </p:cNvPr>
            <p:cNvSpPr/>
            <p:nvPr/>
          </p:nvSpPr>
          <p:spPr>
            <a:xfrm flipH="1">
              <a:off x="3172565" y="2676362"/>
              <a:ext cx="71680" cy="426097"/>
            </a:xfrm>
            <a:custGeom>
              <a:avLst/>
              <a:gdLst/>
              <a:ahLst/>
              <a:cxnLst/>
              <a:rect l="l" t="t" r="r" b="b"/>
              <a:pathLst>
                <a:path w="2503" h="14879" extrusionOk="0">
                  <a:moveTo>
                    <a:pt x="268" y="1"/>
                  </a:moveTo>
                  <a:cubicBezTo>
                    <a:pt x="101" y="1"/>
                    <a:pt x="1" y="101"/>
                    <a:pt x="1" y="268"/>
                  </a:cubicBezTo>
                  <a:lnTo>
                    <a:pt x="1" y="14611"/>
                  </a:lnTo>
                  <a:cubicBezTo>
                    <a:pt x="1" y="14778"/>
                    <a:pt x="101" y="14878"/>
                    <a:pt x="268" y="14878"/>
                  </a:cubicBezTo>
                  <a:lnTo>
                    <a:pt x="2236" y="14878"/>
                  </a:lnTo>
                  <a:cubicBezTo>
                    <a:pt x="2403" y="14878"/>
                    <a:pt x="2503" y="14778"/>
                    <a:pt x="2503" y="14611"/>
                  </a:cubicBezTo>
                  <a:lnTo>
                    <a:pt x="2503" y="268"/>
                  </a:lnTo>
                  <a:cubicBezTo>
                    <a:pt x="2503" y="101"/>
                    <a:pt x="2403" y="1"/>
                    <a:pt x="223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9;p39">
              <a:extLst>
                <a:ext uri="{FF2B5EF4-FFF2-40B4-BE49-F238E27FC236}">
                  <a16:creationId xmlns:a16="http://schemas.microsoft.com/office/drawing/2014/main" id="{0913AB27-2F9B-625D-1BAC-C4B8ECD00ABF}"/>
                </a:ext>
              </a:extLst>
            </p:cNvPr>
            <p:cNvSpPr/>
            <p:nvPr/>
          </p:nvSpPr>
          <p:spPr>
            <a:xfrm flipH="1">
              <a:off x="3172565" y="2771893"/>
              <a:ext cx="71680" cy="79326"/>
            </a:xfrm>
            <a:custGeom>
              <a:avLst/>
              <a:gdLst/>
              <a:ahLst/>
              <a:cxnLst/>
              <a:rect l="l" t="t" r="r" b="b"/>
              <a:pathLst>
                <a:path w="2503" h="2770" extrusionOk="0">
                  <a:moveTo>
                    <a:pt x="1" y="0"/>
                  </a:moveTo>
                  <a:lnTo>
                    <a:pt x="1" y="2769"/>
                  </a:lnTo>
                  <a:lnTo>
                    <a:pt x="2503" y="2769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10;p39">
              <a:extLst>
                <a:ext uri="{FF2B5EF4-FFF2-40B4-BE49-F238E27FC236}">
                  <a16:creationId xmlns:a16="http://schemas.microsoft.com/office/drawing/2014/main" id="{FF9ED44A-FE87-DAC3-C93A-8426A74B48B9}"/>
                </a:ext>
              </a:extLst>
            </p:cNvPr>
            <p:cNvSpPr/>
            <p:nvPr/>
          </p:nvSpPr>
          <p:spPr>
            <a:xfrm flipH="1">
              <a:off x="3172565" y="3030764"/>
              <a:ext cx="71680" cy="19130"/>
            </a:xfrm>
            <a:custGeom>
              <a:avLst/>
              <a:gdLst/>
              <a:ahLst/>
              <a:cxnLst/>
              <a:rect l="l" t="t" r="r" b="b"/>
              <a:pathLst>
                <a:path w="2503" h="668" extrusionOk="0">
                  <a:moveTo>
                    <a:pt x="1" y="0"/>
                  </a:moveTo>
                  <a:lnTo>
                    <a:pt x="1" y="667"/>
                  </a:lnTo>
                  <a:lnTo>
                    <a:pt x="2503" y="667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11;p39">
              <a:extLst>
                <a:ext uri="{FF2B5EF4-FFF2-40B4-BE49-F238E27FC236}">
                  <a16:creationId xmlns:a16="http://schemas.microsoft.com/office/drawing/2014/main" id="{4222811C-49EF-064D-C0F1-385A74A6C67C}"/>
                </a:ext>
              </a:extLst>
            </p:cNvPr>
            <p:cNvSpPr/>
            <p:nvPr/>
          </p:nvSpPr>
          <p:spPr>
            <a:xfrm flipH="1">
              <a:off x="3172565" y="2868368"/>
              <a:ext cx="71680" cy="79326"/>
            </a:xfrm>
            <a:custGeom>
              <a:avLst/>
              <a:gdLst/>
              <a:ahLst/>
              <a:cxnLst/>
              <a:rect l="l" t="t" r="r" b="b"/>
              <a:pathLst>
                <a:path w="2503" h="2770" extrusionOk="0">
                  <a:moveTo>
                    <a:pt x="1" y="1"/>
                  </a:moveTo>
                  <a:lnTo>
                    <a:pt x="1" y="2769"/>
                  </a:lnTo>
                  <a:lnTo>
                    <a:pt x="2503" y="2769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12;p39">
              <a:extLst>
                <a:ext uri="{FF2B5EF4-FFF2-40B4-BE49-F238E27FC236}">
                  <a16:creationId xmlns:a16="http://schemas.microsoft.com/office/drawing/2014/main" id="{B52EF359-29C7-9C77-9FE5-171C758350D5}"/>
                </a:ext>
              </a:extLst>
            </p:cNvPr>
            <p:cNvSpPr/>
            <p:nvPr/>
          </p:nvSpPr>
          <p:spPr>
            <a:xfrm flipH="1">
              <a:off x="2864973" y="2676362"/>
              <a:ext cx="306650" cy="426097"/>
            </a:xfrm>
            <a:custGeom>
              <a:avLst/>
              <a:gdLst/>
              <a:ahLst/>
              <a:cxnLst/>
              <a:rect l="l" t="t" r="r" b="b"/>
              <a:pathLst>
                <a:path w="10708" h="14879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14611"/>
                  </a:lnTo>
                  <a:cubicBezTo>
                    <a:pt x="0" y="14778"/>
                    <a:pt x="100" y="14878"/>
                    <a:pt x="267" y="14878"/>
                  </a:cubicBezTo>
                  <a:lnTo>
                    <a:pt x="10441" y="14878"/>
                  </a:lnTo>
                  <a:cubicBezTo>
                    <a:pt x="10608" y="14878"/>
                    <a:pt x="10708" y="14778"/>
                    <a:pt x="10708" y="14611"/>
                  </a:cubicBezTo>
                  <a:lnTo>
                    <a:pt x="10708" y="268"/>
                  </a:lnTo>
                  <a:cubicBezTo>
                    <a:pt x="10708" y="101"/>
                    <a:pt x="10608" y="1"/>
                    <a:pt x="10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3;p39">
              <a:extLst>
                <a:ext uri="{FF2B5EF4-FFF2-40B4-BE49-F238E27FC236}">
                  <a16:creationId xmlns:a16="http://schemas.microsoft.com/office/drawing/2014/main" id="{C301624C-A3F9-86A4-51CF-620028722C37}"/>
                </a:ext>
              </a:extLst>
            </p:cNvPr>
            <p:cNvSpPr/>
            <p:nvPr/>
          </p:nvSpPr>
          <p:spPr>
            <a:xfrm flipH="1">
              <a:off x="-46821" y="3851525"/>
              <a:ext cx="628593" cy="752794"/>
            </a:xfrm>
            <a:custGeom>
              <a:avLst/>
              <a:gdLst/>
              <a:ahLst/>
              <a:cxnLst/>
              <a:rect l="l" t="t" r="r" b="b"/>
              <a:pathLst>
                <a:path w="21950" h="26287" extrusionOk="0">
                  <a:moveTo>
                    <a:pt x="0" y="1"/>
                  </a:moveTo>
                  <a:lnTo>
                    <a:pt x="0" y="26286"/>
                  </a:lnTo>
                  <a:lnTo>
                    <a:pt x="21949" y="26286"/>
                  </a:lnTo>
                  <a:lnTo>
                    <a:pt x="2194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4;p39">
              <a:extLst>
                <a:ext uri="{FF2B5EF4-FFF2-40B4-BE49-F238E27FC236}">
                  <a16:creationId xmlns:a16="http://schemas.microsoft.com/office/drawing/2014/main" id="{69E27644-C70F-812D-60EC-F6A198B33C51}"/>
                </a:ext>
              </a:extLst>
            </p:cNvPr>
            <p:cNvSpPr/>
            <p:nvPr/>
          </p:nvSpPr>
          <p:spPr>
            <a:xfrm flipH="1">
              <a:off x="-180313" y="3634474"/>
              <a:ext cx="754684" cy="224489"/>
            </a:xfrm>
            <a:custGeom>
              <a:avLst/>
              <a:gdLst/>
              <a:ahLst/>
              <a:cxnLst/>
              <a:rect l="l" t="t" r="r" b="b"/>
              <a:pathLst>
                <a:path w="26353" h="7839" extrusionOk="0">
                  <a:moveTo>
                    <a:pt x="4403" y="0"/>
                  </a:moveTo>
                  <a:lnTo>
                    <a:pt x="0" y="7839"/>
                  </a:lnTo>
                  <a:lnTo>
                    <a:pt x="21949" y="7839"/>
                  </a:lnTo>
                  <a:lnTo>
                    <a:pt x="263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5;p39">
              <a:extLst>
                <a:ext uri="{FF2B5EF4-FFF2-40B4-BE49-F238E27FC236}">
                  <a16:creationId xmlns:a16="http://schemas.microsoft.com/office/drawing/2014/main" id="{410C5091-A938-3209-49A7-02B0D790D34B}"/>
                </a:ext>
              </a:extLst>
            </p:cNvPr>
            <p:cNvSpPr/>
            <p:nvPr/>
          </p:nvSpPr>
          <p:spPr>
            <a:xfrm flipH="1">
              <a:off x="1059580" y="3634474"/>
              <a:ext cx="754684" cy="224489"/>
            </a:xfrm>
            <a:custGeom>
              <a:avLst/>
              <a:gdLst/>
              <a:ahLst/>
              <a:cxnLst/>
              <a:rect l="l" t="t" r="r" b="b"/>
              <a:pathLst>
                <a:path w="26353" h="7839" extrusionOk="0">
                  <a:moveTo>
                    <a:pt x="1" y="0"/>
                  </a:moveTo>
                  <a:lnTo>
                    <a:pt x="4404" y="7839"/>
                  </a:lnTo>
                  <a:lnTo>
                    <a:pt x="26353" y="7839"/>
                  </a:lnTo>
                  <a:lnTo>
                    <a:pt x="21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6;p39">
              <a:extLst>
                <a:ext uri="{FF2B5EF4-FFF2-40B4-BE49-F238E27FC236}">
                  <a16:creationId xmlns:a16="http://schemas.microsoft.com/office/drawing/2014/main" id="{A936D1A4-7000-64D7-999C-1973DE5F1A73}"/>
                </a:ext>
              </a:extLst>
            </p:cNvPr>
            <p:cNvSpPr/>
            <p:nvPr/>
          </p:nvSpPr>
          <p:spPr>
            <a:xfrm flipH="1">
              <a:off x="574343" y="3851525"/>
              <a:ext cx="1113836" cy="752762"/>
            </a:xfrm>
            <a:custGeom>
              <a:avLst/>
              <a:gdLst/>
              <a:ahLst/>
              <a:cxnLst/>
              <a:rect l="l" t="t" r="r" b="b"/>
              <a:pathLst>
                <a:path w="38896" h="26287" extrusionOk="0">
                  <a:moveTo>
                    <a:pt x="1" y="1"/>
                  </a:moveTo>
                  <a:lnTo>
                    <a:pt x="1" y="26286"/>
                  </a:lnTo>
                  <a:lnTo>
                    <a:pt x="38895" y="26286"/>
                  </a:lnTo>
                  <a:lnTo>
                    <a:pt x="3889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7;p39">
              <a:extLst>
                <a:ext uri="{FF2B5EF4-FFF2-40B4-BE49-F238E27FC236}">
                  <a16:creationId xmlns:a16="http://schemas.microsoft.com/office/drawing/2014/main" id="{4A964F70-A042-899B-D88C-0A8A4925EDA1}"/>
                </a:ext>
              </a:extLst>
            </p:cNvPr>
            <p:cNvSpPr/>
            <p:nvPr/>
          </p:nvSpPr>
          <p:spPr>
            <a:xfrm flipH="1">
              <a:off x="574343" y="4053095"/>
              <a:ext cx="350594" cy="350594"/>
            </a:xfrm>
            <a:custGeom>
              <a:avLst/>
              <a:gdLst/>
              <a:ahLst/>
              <a:cxnLst/>
              <a:rect l="l" t="t" r="r" b="b"/>
              <a:pathLst>
                <a:path w="12243" h="12243" extrusionOk="0">
                  <a:moveTo>
                    <a:pt x="0" y="0"/>
                  </a:moveTo>
                  <a:lnTo>
                    <a:pt x="0" y="12242"/>
                  </a:lnTo>
                  <a:lnTo>
                    <a:pt x="12242" y="12242"/>
                  </a:lnTo>
                  <a:lnTo>
                    <a:pt x="1224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8;p39">
              <a:extLst>
                <a:ext uri="{FF2B5EF4-FFF2-40B4-BE49-F238E27FC236}">
                  <a16:creationId xmlns:a16="http://schemas.microsoft.com/office/drawing/2014/main" id="{F9A4990C-5818-CCD2-A03F-684D746BC7F4}"/>
                </a:ext>
              </a:extLst>
            </p:cNvPr>
            <p:cNvSpPr/>
            <p:nvPr/>
          </p:nvSpPr>
          <p:spPr>
            <a:xfrm flipH="1">
              <a:off x="1336611" y="4053095"/>
              <a:ext cx="201599" cy="201571"/>
            </a:xfrm>
            <a:custGeom>
              <a:avLst/>
              <a:gdLst/>
              <a:ahLst/>
              <a:cxnLst/>
              <a:rect l="l" t="t" r="r" b="b"/>
              <a:pathLst>
                <a:path w="7040" h="7039" extrusionOk="0">
                  <a:moveTo>
                    <a:pt x="1" y="0"/>
                  </a:moveTo>
                  <a:lnTo>
                    <a:pt x="1" y="7039"/>
                  </a:lnTo>
                  <a:lnTo>
                    <a:pt x="7039" y="7039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9;p39">
              <a:extLst>
                <a:ext uri="{FF2B5EF4-FFF2-40B4-BE49-F238E27FC236}">
                  <a16:creationId xmlns:a16="http://schemas.microsoft.com/office/drawing/2014/main" id="{9B176654-B314-76BF-1304-807954CA7713}"/>
                </a:ext>
              </a:extLst>
            </p:cNvPr>
            <p:cNvSpPr/>
            <p:nvPr/>
          </p:nvSpPr>
          <p:spPr>
            <a:xfrm flipH="1">
              <a:off x="1336611" y="4302403"/>
              <a:ext cx="201599" cy="201571"/>
            </a:xfrm>
            <a:custGeom>
              <a:avLst/>
              <a:gdLst/>
              <a:ahLst/>
              <a:cxnLst/>
              <a:rect l="l" t="t" r="r" b="b"/>
              <a:pathLst>
                <a:path w="7040" h="7039" extrusionOk="0">
                  <a:moveTo>
                    <a:pt x="1" y="1"/>
                  </a:moveTo>
                  <a:lnTo>
                    <a:pt x="1" y="7039"/>
                  </a:lnTo>
                  <a:lnTo>
                    <a:pt x="7039" y="7039"/>
                  </a:lnTo>
                  <a:lnTo>
                    <a:pt x="703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20;p39">
              <a:extLst>
                <a:ext uri="{FF2B5EF4-FFF2-40B4-BE49-F238E27FC236}">
                  <a16:creationId xmlns:a16="http://schemas.microsoft.com/office/drawing/2014/main" id="{DD6A84B8-302E-97E5-A71E-E4EDD5BCE5F0}"/>
                </a:ext>
              </a:extLst>
            </p:cNvPr>
            <p:cNvSpPr/>
            <p:nvPr/>
          </p:nvSpPr>
          <p:spPr>
            <a:xfrm flipH="1">
              <a:off x="392846" y="4053095"/>
              <a:ext cx="181525" cy="350594"/>
            </a:xfrm>
            <a:custGeom>
              <a:avLst/>
              <a:gdLst/>
              <a:ahLst/>
              <a:cxnLst/>
              <a:rect l="l" t="t" r="r" b="b"/>
              <a:pathLst>
                <a:path w="6339" h="12243" extrusionOk="0">
                  <a:moveTo>
                    <a:pt x="0" y="0"/>
                  </a:moveTo>
                  <a:lnTo>
                    <a:pt x="0" y="12242"/>
                  </a:lnTo>
                  <a:lnTo>
                    <a:pt x="6338" y="12242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21;p39">
              <a:extLst>
                <a:ext uri="{FF2B5EF4-FFF2-40B4-BE49-F238E27FC236}">
                  <a16:creationId xmlns:a16="http://schemas.microsoft.com/office/drawing/2014/main" id="{337C3266-ABA9-A318-85C2-AD10F9F3D555}"/>
                </a:ext>
              </a:extLst>
            </p:cNvPr>
            <p:cNvSpPr/>
            <p:nvPr/>
          </p:nvSpPr>
          <p:spPr>
            <a:xfrm flipH="1">
              <a:off x="-374177" y="4872665"/>
              <a:ext cx="4630943" cy="270355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22;p39">
              <a:extLst>
                <a:ext uri="{FF2B5EF4-FFF2-40B4-BE49-F238E27FC236}">
                  <a16:creationId xmlns:a16="http://schemas.microsoft.com/office/drawing/2014/main" id="{1770D1B1-1A28-6626-5A88-C6FAD45AB6CD}"/>
                </a:ext>
              </a:extLst>
            </p:cNvPr>
            <p:cNvSpPr/>
            <p:nvPr/>
          </p:nvSpPr>
          <p:spPr>
            <a:xfrm flipH="1">
              <a:off x="2782829" y="1461169"/>
              <a:ext cx="407924" cy="358727"/>
            </a:xfrm>
            <a:custGeom>
              <a:avLst/>
              <a:gdLst/>
              <a:ahLst/>
              <a:cxnLst/>
              <a:rect l="l" t="t" r="r" b="b"/>
              <a:pathLst>
                <a:path w="14245" h="12527" extrusionOk="0">
                  <a:moveTo>
                    <a:pt x="7101" y="1"/>
                  </a:moveTo>
                  <a:cubicBezTo>
                    <a:pt x="5884" y="1"/>
                    <a:pt x="4654" y="351"/>
                    <a:pt x="3570" y="1082"/>
                  </a:cubicBezTo>
                  <a:cubicBezTo>
                    <a:pt x="735" y="3050"/>
                    <a:pt x="1" y="6953"/>
                    <a:pt x="1969" y="9788"/>
                  </a:cubicBezTo>
                  <a:cubicBezTo>
                    <a:pt x="3170" y="11569"/>
                    <a:pt x="5129" y="12527"/>
                    <a:pt x="7121" y="12527"/>
                  </a:cubicBezTo>
                  <a:cubicBezTo>
                    <a:pt x="8337" y="12527"/>
                    <a:pt x="9566" y="12169"/>
                    <a:pt x="10642" y="11422"/>
                  </a:cubicBezTo>
                  <a:cubicBezTo>
                    <a:pt x="13511" y="9488"/>
                    <a:pt x="14244" y="5585"/>
                    <a:pt x="12276" y="2716"/>
                  </a:cubicBezTo>
                  <a:cubicBezTo>
                    <a:pt x="11072" y="952"/>
                    <a:pt x="9106" y="1"/>
                    <a:pt x="7101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3;p39">
              <a:extLst>
                <a:ext uri="{FF2B5EF4-FFF2-40B4-BE49-F238E27FC236}">
                  <a16:creationId xmlns:a16="http://schemas.microsoft.com/office/drawing/2014/main" id="{12D764E5-9385-CAEA-A938-FB19343F4422}"/>
                </a:ext>
              </a:extLst>
            </p:cNvPr>
            <p:cNvSpPr/>
            <p:nvPr/>
          </p:nvSpPr>
          <p:spPr>
            <a:xfrm flipH="1">
              <a:off x="2867850" y="1580010"/>
              <a:ext cx="235963" cy="48510"/>
            </a:xfrm>
            <a:custGeom>
              <a:avLst/>
              <a:gdLst/>
              <a:ahLst/>
              <a:cxnLst/>
              <a:rect l="l" t="t" r="r" b="b"/>
              <a:pathLst>
                <a:path w="8240" h="1694" extrusionOk="0">
                  <a:moveTo>
                    <a:pt x="234" y="1"/>
                  </a:moveTo>
                  <a:cubicBezTo>
                    <a:pt x="134" y="1"/>
                    <a:pt x="67" y="34"/>
                    <a:pt x="0" y="67"/>
                  </a:cubicBezTo>
                  <a:lnTo>
                    <a:pt x="3503" y="1568"/>
                  </a:lnTo>
                  <a:cubicBezTo>
                    <a:pt x="3686" y="1652"/>
                    <a:pt x="3895" y="1693"/>
                    <a:pt x="4108" y="1693"/>
                  </a:cubicBezTo>
                  <a:cubicBezTo>
                    <a:pt x="4320" y="1693"/>
                    <a:pt x="4537" y="1652"/>
                    <a:pt x="4737" y="1568"/>
                  </a:cubicBezTo>
                  <a:lnTo>
                    <a:pt x="8240" y="67"/>
                  </a:lnTo>
                  <a:cubicBezTo>
                    <a:pt x="8140" y="34"/>
                    <a:pt x="8073" y="1"/>
                    <a:pt x="79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4;p39">
              <a:extLst>
                <a:ext uri="{FF2B5EF4-FFF2-40B4-BE49-F238E27FC236}">
                  <a16:creationId xmlns:a16="http://schemas.microsoft.com/office/drawing/2014/main" id="{45C298E8-7494-DA30-63D0-E5B292972ABE}"/>
                </a:ext>
              </a:extLst>
            </p:cNvPr>
            <p:cNvSpPr/>
            <p:nvPr/>
          </p:nvSpPr>
          <p:spPr>
            <a:xfrm flipH="1">
              <a:off x="2861149" y="1596247"/>
              <a:ext cx="251255" cy="113715"/>
            </a:xfrm>
            <a:custGeom>
              <a:avLst/>
              <a:gdLst/>
              <a:ahLst/>
              <a:cxnLst/>
              <a:rect l="l" t="t" r="r" b="b"/>
              <a:pathLst>
                <a:path w="8774" h="3971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lnTo>
                    <a:pt x="0" y="3470"/>
                  </a:lnTo>
                  <a:cubicBezTo>
                    <a:pt x="0" y="3737"/>
                    <a:pt x="234" y="3970"/>
                    <a:pt x="501" y="3970"/>
                  </a:cubicBezTo>
                  <a:lnTo>
                    <a:pt x="8273" y="3970"/>
                  </a:lnTo>
                  <a:cubicBezTo>
                    <a:pt x="8540" y="3970"/>
                    <a:pt x="8773" y="3737"/>
                    <a:pt x="8773" y="3470"/>
                  </a:cubicBezTo>
                  <a:lnTo>
                    <a:pt x="8773" y="67"/>
                  </a:lnTo>
                  <a:cubicBezTo>
                    <a:pt x="8773" y="34"/>
                    <a:pt x="8773" y="34"/>
                    <a:pt x="8740" y="1"/>
                  </a:cubicBezTo>
                  <a:lnTo>
                    <a:pt x="5171" y="1535"/>
                  </a:lnTo>
                  <a:cubicBezTo>
                    <a:pt x="4937" y="1635"/>
                    <a:pt x="4637" y="1702"/>
                    <a:pt x="4370" y="1702"/>
                  </a:cubicBezTo>
                  <a:cubicBezTo>
                    <a:pt x="4103" y="1702"/>
                    <a:pt x="3836" y="1635"/>
                    <a:pt x="3603" y="15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5;p39">
              <a:extLst>
                <a:ext uri="{FF2B5EF4-FFF2-40B4-BE49-F238E27FC236}">
                  <a16:creationId xmlns:a16="http://schemas.microsoft.com/office/drawing/2014/main" id="{B3CF84C2-A507-6518-71F5-4E1A6F8520D0}"/>
                </a:ext>
              </a:extLst>
            </p:cNvPr>
            <p:cNvSpPr/>
            <p:nvPr/>
          </p:nvSpPr>
          <p:spPr>
            <a:xfrm flipH="1">
              <a:off x="1922166" y="638163"/>
              <a:ext cx="400278" cy="358755"/>
            </a:xfrm>
            <a:custGeom>
              <a:avLst/>
              <a:gdLst/>
              <a:ahLst/>
              <a:cxnLst/>
              <a:rect l="l" t="t" r="r" b="b"/>
              <a:pathLst>
                <a:path w="13978" h="12528" extrusionOk="0">
                  <a:moveTo>
                    <a:pt x="6966" y="0"/>
                  </a:moveTo>
                  <a:cubicBezTo>
                    <a:pt x="4264" y="0"/>
                    <a:pt x="1788" y="1765"/>
                    <a:pt x="968" y="4470"/>
                  </a:cubicBezTo>
                  <a:cubicBezTo>
                    <a:pt x="1" y="7806"/>
                    <a:pt x="1902" y="11275"/>
                    <a:pt x="5204" y="12276"/>
                  </a:cubicBezTo>
                  <a:cubicBezTo>
                    <a:pt x="5787" y="12447"/>
                    <a:pt x="6377" y="12528"/>
                    <a:pt x="6957" y="12528"/>
                  </a:cubicBezTo>
                  <a:cubicBezTo>
                    <a:pt x="9665" y="12528"/>
                    <a:pt x="12180" y="10759"/>
                    <a:pt x="12977" y="8039"/>
                  </a:cubicBezTo>
                  <a:cubicBezTo>
                    <a:pt x="13977" y="4737"/>
                    <a:pt x="12076" y="1235"/>
                    <a:pt x="8774" y="267"/>
                  </a:cubicBezTo>
                  <a:cubicBezTo>
                    <a:pt x="8170" y="86"/>
                    <a:pt x="7562" y="0"/>
                    <a:pt x="696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6;p39">
              <a:extLst>
                <a:ext uri="{FF2B5EF4-FFF2-40B4-BE49-F238E27FC236}">
                  <a16:creationId xmlns:a16="http://schemas.microsoft.com/office/drawing/2014/main" id="{8CB03A43-4462-CD99-2458-E409EEC26444}"/>
                </a:ext>
              </a:extLst>
            </p:cNvPr>
            <p:cNvSpPr/>
            <p:nvPr/>
          </p:nvSpPr>
          <p:spPr>
            <a:xfrm flipH="1">
              <a:off x="2004323" y="735584"/>
              <a:ext cx="235018" cy="184389"/>
            </a:xfrm>
            <a:custGeom>
              <a:avLst/>
              <a:gdLst/>
              <a:ahLst/>
              <a:cxnLst/>
              <a:rect l="l" t="t" r="r" b="b"/>
              <a:pathLst>
                <a:path w="8207" h="6439" extrusionOk="0">
                  <a:moveTo>
                    <a:pt x="2669" y="1001"/>
                  </a:moveTo>
                  <a:cubicBezTo>
                    <a:pt x="2836" y="1001"/>
                    <a:pt x="3003" y="1135"/>
                    <a:pt x="3003" y="1335"/>
                  </a:cubicBezTo>
                  <a:cubicBezTo>
                    <a:pt x="3003" y="1502"/>
                    <a:pt x="2836" y="1635"/>
                    <a:pt x="2669" y="1635"/>
                  </a:cubicBezTo>
                  <a:lnTo>
                    <a:pt x="1302" y="1635"/>
                  </a:lnTo>
                  <a:cubicBezTo>
                    <a:pt x="1135" y="1635"/>
                    <a:pt x="968" y="1502"/>
                    <a:pt x="968" y="1335"/>
                  </a:cubicBezTo>
                  <a:lnTo>
                    <a:pt x="1001" y="1335"/>
                  </a:lnTo>
                  <a:cubicBezTo>
                    <a:pt x="1001" y="1135"/>
                    <a:pt x="1135" y="1001"/>
                    <a:pt x="1302" y="1001"/>
                  </a:cubicBezTo>
                  <a:close/>
                  <a:moveTo>
                    <a:pt x="6739" y="1001"/>
                  </a:moveTo>
                  <a:cubicBezTo>
                    <a:pt x="6906" y="1001"/>
                    <a:pt x="7039" y="1135"/>
                    <a:pt x="7039" y="1335"/>
                  </a:cubicBezTo>
                  <a:cubicBezTo>
                    <a:pt x="7039" y="1502"/>
                    <a:pt x="6906" y="1635"/>
                    <a:pt x="6705" y="1635"/>
                  </a:cubicBezTo>
                  <a:lnTo>
                    <a:pt x="3703" y="1635"/>
                  </a:lnTo>
                  <a:cubicBezTo>
                    <a:pt x="3537" y="1635"/>
                    <a:pt x="3403" y="1502"/>
                    <a:pt x="3403" y="1335"/>
                  </a:cubicBezTo>
                  <a:cubicBezTo>
                    <a:pt x="3403" y="1135"/>
                    <a:pt x="3537" y="1001"/>
                    <a:pt x="3703" y="1001"/>
                  </a:cubicBezTo>
                  <a:close/>
                  <a:moveTo>
                    <a:pt x="6705" y="2336"/>
                  </a:moveTo>
                  <a:cubicBezTo>
                    <a:pt x="6906" y="2336"/>
                    <a:pt x="7039" y="2469"/>
                    <a:pt x="7039" y="2636"/>
                  </a:cubicBezTo>
                  <a:cubicBezTo>
                    <a:pt x="7039" y="2803"/>
                    <a:pt x="6906" y="2970"/>
                    <a:pt x="6705" y="2970"/>
                  </a:cubicBezTo>
                  <a:lnTo>
                    <a:pt x="1602" y="2970"/>
                  </a:lnTo>
                  <a:cubicBezTo>
                    <a:pt x="1435" y="2970"/>
                    <a:pt x="1302" y="2803"/>
                    <a:pt x="1302" y="2636"/>
                  </a:cubicBezTo>
                  <a:cubicBezTo>
                    <a:pt x="1302" y="2469"/>
                    <a:pt x="1435" y="2336"/>
                    <a:pt x="1602" y="2336"/>
                  </a:cubicBezTo>
                  <a:close/>
                  <a:moveTo>
                    <a:pt x="6739" y="3670"/>
                  </a:moveTo>
                  <a:cubicBezTo>
                    <a:pt x="7139" y="3670"/>
                    <a:pt x="7139" y="4304"/>
                    <a:pt x="6739" y="4304"/>
                  </a:cubicBezTo>
                  <a:lnTo>
                    <a:pt x="4370" y="4304"/>
                  </a:lnTo>
                  <a:cubicBezTo>
                    <a:pt x="3937" y="4304"/>
                    <a:pt x="3937" y="3670"/>
                    <a:pt x="4370" y="3670"/>
                  </a:cubicBezTo>
                  <a:close/>
                  <a:moveTo>
                    <a:pt x="1101" y="1"/>
                  </a:moveTo>
                  <a:cubicBezTo>
                    <a:pt x="501" y="34"/>
                    <a:pt x="1" y="534"/>
                    <a:pt x="1" y="1135"/>
                  </a:cubicBezTo>
                  <a:lnTo>
                    <a:pt x="1" y="4204"/>
                  </a:lnTo>
                  <a:cubicBezTo>
                    <a:pt x="1" y="4838"/>
                    <a:pt x="501" y="5338"/>
                    <a:pt x="1135" y="5371"/>
                  </a:cubicBezTo>
                  <a:lnTo>
                    <a:pt x="5505" y="5371"/>
                  </a:lnTo>
                  <a:lnTo>
                    <a:pt x="5438" y="6439"/>
                  </a:lnTo>
                  <a:lnTo>
                    <a:pt x="6572" y="5371"/>
                  </a:lnTo>
                  <a:lnTo>
                    <a:pt x="7072" y="5371"/>
                  </a:lnTo>
                  <a:cubicBezTo>
                    <a:pt x="7706" y="5338"/>
                    <a:pt x="8207" y="4838"/>
                    <a:pt x="8207" y="4204"/>
                  </a:cubicBezTo>
                  <a:lnTo>
                    <a:pt x="8207" y="1135"/>
                  </a:lnTo>
                  <a:cubicBezTo>
                    <a:pt x="8207" y="501"/>
                    <a:pt x="7706" y="1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7;p39">
              <a:extLst>
                <a:ext uri="{FF2B5EF4-FFF2-40B4-BE49-F238E27FC236}">
                  <a16:creationId xmlns:a16="http://schemas.microsoft.com/office/drawing/2014/main" id="{EA7B91E2-A57C-3D76-272D-30DF284D7EA6}"/>
                </a:ext>
              </a:extLst>
            </p:cNvPr>
            <p:cNvSpPr/>
            <p:nvPr/>
          </p:nvSpPr>
          <p:spPr>
            <a:xfrm flipH="1">
              <a:off x="2477165" y="905082"/>
              <a:ext cx="409814" cy="358812"/>
            </a:xfrm>
            <a:custGeom>
              <a:avLst/>
              <a:gdLst/>
              <a:ahLst/>
              <a:cxnLst/>
              <a:rect l="l" t="t" r="r" b="b"/>
              <a:pathLst>
                <a:path w="14311" h="12530" extrusionOk="0">
                  <a:moveTo>
                    <a:pt x="7160" y="1"/>
                  </a:moveTo>
                  <a:cubicBezTo>
                    <a:pt x="4959" y="1"/>
                    <a:pt x="2827" y="1155"/>
                    <a:pt x="1668" y="3222"/>
                  </a:cubicBezTo>
                  <a:cubicBezTo>
                    <a:pt x="1" y="6224"/>
                    <a:pt x="1068" y="10060"/>
                    <a:pt x="4103" y="11728"/>
                  </a:cubicBezTo>
                  <a:cubicBezTo>
                    <a:pt x="5064" y="12272"/>
                    <a:pt x="6110" y="12530"/>
                    <a:pt x="7144" y="12530"/>
                  </a:cubicBezTo>
                  <a:cubicBezTo>
                    <a:pt x="9339" y="12530"/>
                    <a:pt x="11475" y="11367"/>
                    <a:pt x="12610" y="9326"/>
                  </a:cubicBezTo>
                  <a:cubicBezTo>
                    <a:pt x="14311" y="6291"/>
                    <a:pt x="13210" y="2488"/>
                    <a:pt x="10208" y="787"/>
                  </a:cubicBezTo>
                  <a:cubicBezTo>
                    <a:pt x="9239" y="254"/>
                    <a:pt x="8192" y="1"/>
                    <a:pt x="7160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8;p39">
              <a:extLst>
                <a:ext uri="{FF2B5EF4-FFF2-40B4-BE49-F238E27FC236}">
                  <a16:creationId xmlns:a16="http://schemas.microsoft.com/office/drawing/2014/main" id="{F65C3910-4C18-D457-BC89-4F597D081763}"/>
                </a:ext>
              </a:extLst>
            </p:cNvPr>
            <p:cNvSpPr/>
            <p:nvPr/>
          </p:nvSpPr>
          <p:spPr>
            <a:xfrm flipH="1">
              <a:off x="2576505" y="1008774"/>
              <a:ext cx="212080" cy="151915"/>
            </a:xfrm>
            <a:custGeom>
              <a:avLst/>
              <a:gdLst/>
              <a:ahLst/>
              <a:cxnLst/>
              <a:rect l="l" t="t" r="r" b="b"/>
              <a:pathLst>
                <a:path w="7406" h="5305" extrusionOk="0">
                  <a:moveTo>
                    <a:pt x="2836" y="1269"/>
                  </a:moveTo>
                  <a:lnTo>
                    <a:pt x="5271" y="2636"/>
                  </a:lnTo>
                  <a:lnTo>
                    <a:pt x="2836" y="4071"/>
                  </a:lnTo>
                  <a:lnTo>
                    <a:pt x="2836" y="1269"/>
                  </a:lnTo>
                  <a:close/>
                  <a:moveTo>
                    <a:pt x="1001" y="1"/>
                  </a:moveTo>
                  <a:cubicBezTo>
                    <a:pt x="467" y="1"/>
                    <a:pt x="0" y="435"/>
                    <a:pt x="0" y="968"/>
                  </a:cubicBezTo>
                  <a:lnTo>
                    <a:pt x="0" y="4304"/>
                  </a:lnTo>
                  <a:cubicBezTo>
                    <a:pt x="0" y="4871"/>
                    <a:pt x="467" y="5305"/>
                    <a:pt x="1001" y="5305"/>
                  </a:cubicBezTo>
                  <a:lnTo>
                    <a:pt x="6438" y="5305"/>
                  </a:lnTo>
                  <a:cubicBezTo>
                    <a:pt x="6972" y="5305"/>
                    <a:pt x="7406" y="4871"/>
                    <a:pt x="7406" y="4337"/>
                  </a:cubicBezTo>
                  <a:lnTo>
                    <a:pt x="7406" y="1002"/>
                  </a:lnTo>
                  <a:cubicBezTo>
                    <a:pt x="7406" y="435"/>
                    <a:pt x="6972" y="1"/>
                    <a:pt x="6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9;p39">
              <a:extLst>
                <a:ext uri="{FF2B5EF4-FFF2-40B4-BE49-F238E27FC236}">
                  <a16:creationId xmlns:a16="http://schemas.microsoft.com/office/drawing/2014/main" id="{FBED04AB-C57C-2879-F15B-4014D6BF8A04}"/>
                </a:ext>
              </a:extLst>
            </p:cNvPr>
            <p:cNvSpPr/>
            <p:nvPr/>
          </p:nvSpPr>
          <p:spPr>
            <a:xfrm flipH="1">
              <a:off x="1284092" y="756746"/>
              <a:ext cx="408869" cy="358412"/>
            </a:xfrm>
            <a:custGeom>
              <a:avLst/>
              <a:gdLst/>
              <a:ahLst/>
              <a:cxnLst/>
              <a:rect l="l" t="t" r="r" b="b"/>
              <a:pathLst>
                <a:path w="14278" h="12516" extrusionOk="0">
                  <a:moveTo>
                    <a:pt x="7139" y="0"/>
                  </a:moveTo>
                  <a:cubicBezTo>
                    <a:pt x="6244" y="0"/>
                    <a:pt x="5335" y="192"/>
                    <a:pt x="4471" y="596"/>
                  </a:cubicBezTo>
                  <a:cubicBezTo>
                    <a:pt x="1335" y="2064"/>
                    <a:pt x="1" y="5800"/>
                    <a:pt x="1469" y="8935"/>
                  </a:cubicBezTo>
                  <a:cubicBezTo>
                    <a:pt x="2530" y="11179"/>
                    <a:pt x="4778" y="12515"/>
                    <a:pt x="7127" y="12515"/>
                  </a:cubicBezTo>
                  <a:cubicBezTo>
                    <a:pt x="8026" y="12515"/>
                    <a:pt x="8940" y="12320"/>
                    <a:pt x="9808" y="11904"/>
                  </a:cubicBezTo>
                  <a:cubicBezTo>
                    <a:pt x="12944" y="10436"/>
                    <a:pt x="14278" y="6700"/>
                    <a:pt x="12810" y="3598"/>
                  </a:cubicBezTo>
                  <a:cubicBezTo>
                    <a:pt x="11747" y="1326"/>
                    <a:pt x="9492" y="0"/>
                    <a:pt x="7139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30;p39">
              <a:extLst>
                <a:ext uri="{FF2B5EF4-FFF2-40B4-BE49-F238E27FC236}">
                  <a16:creationId xmlns:a16="http://schemas.microsoft.com/office/drawing/2014/main" id="{4247CAEE-F586-35A0-21FE-69CE04B12E06}"/>
                </a:ext>
              </a:extLst>
            </p:cNvPr>
            <p:cNvSpPr/>
            <p:nvPr/>
          </p:nvSpPr>
          <p:spPr>
            <a:xfrm flipH="1">
              <a:off x="1366221" y="836698"/>
              <a:ext cx="218781" cy="195987"/>
            </a:xfrm>
            <a:custGeom>
              <a:avLst/>
              <a:gdLst/>
              <a:ahLst/>
              <a:cxnLst/>
              <a:rect l="l" t="t" r="r" b="b"/>
              <a:pathLst>
                <a:path w="7640" h="6844" extrusionOk="0">
                  <a:moveTo>
                    <a:pt x="4370" y="506"/>
                  </a:moveTo>
                  <a:cubicBezTo>
                    <a:pt x="6138" y="506"/>
                    <a:pt x="7005" y="2641"/>
                    <a:pt x="5771" y="3875"/>
                  </a:cubicBezTo>
                  <a:cubicBezTo>
                    <a:pt x="5371" y="4275"/>
                    <a:pt x="4862" y="4475"/>
                    <a:pt x="4358" y="4475"/>
                  </a:cubicBezTo>
                  <a:cubicBezTo>
                    <a:pt x="3853" y="4475"/>
                    <a:pt x="3353" y="4275"/>
                    <a:pt x="2969" y="3875"/>
                  </a:cubicBezTo>
                  <a:cubicBezTo>
                    <a:pt x="1702" y="2641"/>
                    <a:pt x="2569" y="506"/>
                    <a:pt x="4370" y="506"/>
                  </a:cubicBezTo>
                  <a:close/>
                  <a:moveTo>
                    <a:pt x="4338" y="0"/>
                  </a:moveTo>
                  <a:cubicBezTo>
                    <a:pt x="2303" y="0"/>
                    <a:pt x="1103" y="2385"/>
                    <a:pt x="2402" y="4042"/>
                  </a:cubicBezTo>
                  <a:cubicBezTo>
                    <a:pt x="2202" y="4175"/>
                    <a:pt x="2068" y="4309"/>
                    <a:pt x="1902" y="4475"/>
                  </a:cubicBezTo>
                  <a:cubicBezTo>
                    <a:pt x="1668" y="4676"/>
                    <a:pt x="1435" y="4876"/>
                    <a:pt x="1201" y="5076"/>
                  </a:cubicBezTo>
                  <a:cubicBezTo>
                    <a:pt x="968" y="5276"/>
                    <a:pt x="734" y="5476"/>
                    <a:pt x="534" y="5710"/>
                  </a:cubicBezTo>
                  <a:lnTo>
                    <a:pt x="200" y="6043"/>
                  </a:lnTo>
                  <a:cubicBezTo>
                    <a:pt x="134" y="6077"/>
                    <a:pt x="100" y="6143"/>
                    <a:pt x="67" y="6210"/>
                  </a:cubicBezTo>
                  <a:cubicBezTo>
                    <a:pt x="34" y="6243"/>
                    <a:pt x="34" y="6310"/>
                    <a:pt x="0" y="6344"/>
                  </a:cubicBezTo>
                  <a:cubicBezTo>
                    <a:pt x="0" y="6377"/>
                    <a:pt x="0" y="6444"/>
                    <a:pt x="0" y="6477"/>
                  </a:cubicBezTo>
                  <a:cubicBezTo>
                    <a:pt x="34" y="6677"/>
                    <a:pt x="167" y="6844"/>
                    <a:pt x="367" y="6844"/>
                  </a:cubicBezTo>
                  <a:lnTo>
                    <a:pt x="534" y="6844"/>
                  </a:lnTo>
                  <a:lnTo>
                    <a:pt x="634" y="6811"/>
                  </a:lnTo>
                  <a:cubicBezTo>
                    <a:pt x="701" y="6777"/>
                    <a:pt x="768" y="6710"/>
                    <a:pt x="834" y="6677"/>
                  </a:cubicBezTo>
                  <a:cubicBezTo>
                    <a:pt x="934" y="6544"/>
                    <a:pt x="1034" y="6444"/>
                    <a:pt x="1168" y="6344"/>
                  </a:cubicBezTo>
                  <a:cubicBezTo>
                    <a:pt x="1368" y="6110"/>
                    <a:pt x="1568" y="5876"/>
                    <a:pt x="1802" y="5676"/>
                  </a:cubicBezTo>
                  <a:cubicBezTo>
                    <a:pt x="2002" y="5443"/>
                    <a:pt x="2202" y="5209"/>
                    <a:pt x="2402" y="4976"/>
                  </a:cubicBezTo>
                  <a:cubicBezTo>
                    <a:pt x="2535" y="4809"/>
                    <a:pt x="2669" y="4642"/>
                    <a:pt x="2802" y="4475"/>
                  </a:cubicBezTo>
                  <a:cubicBezTo>
                    <a:pt x="3259" y="4841"/>
                    <a:pt x="3805" y="5018"/>
                    <a:pt x="4350" y="5018"/>
                  </a:cubicBezTo>
                  <a:cubicBezTo>
                    <a:pt x="5000" y="5018"/>
                    <a:pt x="5648" y="4765"/>
                    <a:pt x="6138" y="4275"/>
                  </a:cubicBezTo>
                  <a:cubicBezTo>
                    <a:pt x="7639" y="2741"/>
                    <a:pt x="6638" y="139"/>
                    <a:pt x="4504" y="6"/>
                  </a:cubicBezTo>
                  <a:cubicBezTo>
                    <a:pt x="4448" y="2"/>
                    <a:pt x="4393" y="0"/>
                    <a:pt x="4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31;p39">
              <a:extLst>
                <a:ext uri="{FF2B5EF4-FFF2-40B4-BE49-F238E27FC236}">
                  <a16:creationId xmlns:a16="http://schemas.microsoft.com/office/drawing/2014/main" id="{3AD72F53-661C-5C29-87D2-EF16D89996A3}"/>
                </a:ext>
              </a:extLst>
            </p:cNvPr>
            <p:cNvSpPr/>
            <p:nvPr/>
          </p:nvSpPr>
          <p:spPr>
            <a:xfrm flipH="1">
              <a:off x="859961" y="1208741"/>
              <a:ext cx="407924" cy="358297"/>
            </a:xfrm>
            <a:custGeom>
              <a:avLst/>
              <a:gdLst/>
              <a:ahLst/>
              <a:cxnLst/>
              <a:rect l="l" t="t" r="r" b="b"/>
              <a:pathLst>
                <a:path w="14245" h="12512" extrusionOk="0">
                  <a:moveTo>
                    <a:pt x="7132" y="1"/>
                  </a:moveTo>
                  <a:cubicBezTo>
                    <a:pt x="5912" y="1"/>
                    <a:pt x="4681" y="355"/>
                    <a:pt x="3603" y="1090"/>
                  </a:cubicBezTo>
                  <a:cubicBezTo>
                    <a:pt x="735" y="3058"/>
                    <a:pt x="1" y="6928"/>
                    <a:pt x="1969" y="9797"/>
                  </a:cubicBezTo>
                  <a:cubicBezTo>
                    <a:pt x="3194" y="11561"/>
                    <a:pt x="5155" y="12512"/>
                    <a:pt x="7153" y="12512"/>
                  </a:cubicBezTo>
                  <a:cubicBezTo>
                    <a:pt x="8366" y="12512"/>
                    <a:pt x="9592" y="12162"/>
                    <a:pt x="10675" y="11431"/>
                  </a:cubicBezTo>
                  <a:cubicBezTo>
                    <a:pt x="13511" y="9463"/>
                    <a:pt x="14244" y="5560"/>
                    <a:pt x="12310" y="2725"/>
                  </a:cubicBezTo>
                  <a:cubicBezTo>
                    <a:pt x="11089" y="946"/>
                    <a:pt x="9125" y="1"/>
                    <a:pt x="7132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32;p39">
              <a:extLst>
                <a:ext uri="{FF2B5EF4-FFF2-40B4-BE49-F238E27FC236}">
                  <a16:creationId xmlns:a16="http://schemas.microsoft.com/office/drawing/2014/main" id="{2069BB7B-6B08-9FAD-E1B6-69F2C5DB74E0}"/>
                </a:ext>
              </a:extLst>
            </p:cNvPr>
            <p:cNvSpPr/>
            <p:nvPr/>
          </p:nvSpPr>
          <p:spPr>
            <a:xfrm flipH="1">
              <a:off x="948790" y="1272428"/>
              <a:ext cx="229291" cy="230236"/>
            </a:xfrm>
            <a:custGeom>
              <a:avLst/>
              <a:gdLst/>
              <a:ahLst/>
              <a:cxnLst/>
              <a:rect l="l" t="t" r="r" b="b"/>
              <a:pathLst>
                <a:path w="8007" h="8040" extrusionOk="0">
                  <a:moveTo>
                    <a:pt x="2244" y="1184"/>
                  </a:moveTo>
                  <a:lnTo>
                    <a:pt x="2244" y="1184"/>
                  </a:lnTo>
                  <a:cubicBezTo>
                    <a:pt x="2148" y="1372"/>
                    <a:pt x="2030" y="1587"/>
                    <a:pt x="1969" y="1802"/>
                  </a:cubicBezTo>
                  <a:lnTo>
                    <a:pt x="1502" y="1802"/>
                  </a:lnTo>
                  <a:cubicBezTo>
                    <a:pt x="1728" y="1543"/>
                    <a:pt x="1985" y="1347"/>
                    <a:pt x="2244" y="1184"/>
                  </a:cubicBezTo>
                  <a:close/>
                  <a:moveTo>
                    <a:pt x="3670" y="734"/>
                  </a:moveTo>
                  <a:lnTo>
                    <a:pt x="3670" y="1802"/>
                  </a:lnTo>
                  <a:lnTo>
                    <a:pt x="2669" y="1802"/>
                  </a:lnTo>
                  <a:cubicBezTo>
                    <a:pt x="2869" y="1335"/>
                    <a:pt x="3203" y="935"/>
                    <a:pt x="3670" y="734"/>
                  </a:cubicBezTo>
                  <a:close/>
                  <a:moveTo>
                    <a:pt x="4337" y="734"/>
                  </a:moveTo>
                  <a:cubicBezTo>
                    <a:pt x="4404" y="768"/>
                    <a:pt x="4504" y="801"/>
                    <a:pt x="4604" y="868"/>
                  </a:cubicBezTo>
                  <a:cubicBezTo>
                    <a:pt x="4904" y="1101"/>
                    <a:pt x="5171" y="1435"/>
                    <a:pt x="5338" y="1802"/>
                  </a:cubicBezTo>
                  <a:lnTo>
                    <a:pt x="4337" y="1802"/>
                  </a:lnTo>
                  <a:lnTo>
                    <a:pt x="4337" y="734"/>
                  </a:lnTo>
                  <a:close/>
                  <a:moveTo>
                    <a:pt x="5705" y="1135"/>
                  </a:moveTo>
                  <a:lnTo>
                    <a:pt x="5705" y="1135"/>
                  </a:lnTo>
                  <a:cubicBezTo>
                    <a:pt x="5805" y="1201"/>
                    <a:pt x="5871" y="1235"/>
                    <a:pt x="5971" y="1301"/>
                  </a:cubicBezTo>
                  <a:cubicBezTo>
                    <a:pt x="6172" y="1435"/>
                    <a:pt x="6338" y="1602"/>
                    <a:pt x="6505" y="1802"/>
                  </a:cubicBezTo>
                  <a:lnTo>
                    <a:pt x="6038" y="1802"/>
                  </a:lnTo>
                  <a:cubicBezTo>
                    <a:pt x="5938" y="1568"/>
                    <a:pt x="5838" y="1335"/>
                    <a:pt x="5705" y="1135"/>
                  </a:cubicBezTo>
                  <a:close/>
                  <a:moveTo>
                    <a:pt x="1735" y="2436"/>
                  </a:moveTo>
                  <a:cubicBezTo>
                    <a:pt x="1635" y="2836"/>
                    <a:pt x="1568" y="3270"/>
                    <a:pt x="1568" y="3703"/>
                  </a:cubicBezTo>
                  <a:lnTo>
                    <a:pt x="668" y="3703"/>
                  </a:lnTo>
                  <a:cubicBezTo>
                    <a:pt x="701" y="3270"/>
                    <a:pt x="834" y="2836"/>
                    <a:pt x="1035" y="2469"/>
                  </a:cubicBezTo>
                  <a:lnTo>
                    <a:pt x="1035" y="2436"/>
                  </a:lnTo>
                  <a:close/>
                  <a:moveTo>
                    <a:pt x="3670" y="2436"/>
                  </a:moveTo>
                  <a:lnTo>
                    <a:pt x="3670" y="3703"/>
                  </a:lnTo>
                  <a:lnTo>
                    <a:pt x="2202" y="3703"/>
                  </a:lnTo>
                  <a:cubicBezTo>
                    <a:pt x="2235" y="3270"/>
                    <a:pt x="2302" y="2836"/>
                    <a:pt x="2436" y="2436"/>
                  </a:cubicBezTo>
                  <a:close/>
                  <a:moveTo>
                    <a:pt x="5571" y="2436"/>
                  </a:moveTo>
                  <a:cubicBezTo>
                    <a:pt x="5671" y="2769"/>
                    <a:pt x="5738" y="3136"/>
                    <a:pt x="5771" y="3470"/>
                  </a:cubicBezTo>
                  <a:lnTo>
                    <a:pt x="5771" y="3703"/>
                  </a:lnTo>
                  <a:lnTo>
                    <a:pt x="4304" y="3703"/>
                  </a:lnTo>
                  <a:lnTo>
                    <a:pt x="4304" y="2436"/>
                  </a:lnTo>
                  <a:close/>
                  <a:moveTo>
                    <a:pt x="6972" y="2436"/>
                  </a:moveTo>
                  <a:cubicBezTo>
                    <a:pt x="7139" y="2769"/>
                    <a:pt x="7272" y="3136"/>
                    <a:pt x="7339" y="3503"/>
                  </a:cubicBezTo>
                  <a:cubicBezTo>
                    <a:pt x="7339" y="3570"/>
                    <a:pt x="7339" y="3636"/>
                    <a:pt x="7372" y="3703"/>
                  </a:cubicBezTo>
                  <a:lnTo>
                    <a:pt x="6438" y="3703"/>
                  </a:lnTo>
                  <a:lnTo>
                    <a:pt x="6438" y="3403"/>
                  </a:lnTo>
                  <a:cubicBezTo>
                    <a:pt x="6405" y="3069"/>
                    <a:pt x="6338" y="2769"/>
                    <a:pt x="6272" y="2436"/>
                  </a:cubicBezTo>
                  <a:close/>
                  <a:moveTo>
                    <a:pt x="1568" y="4337"/>
                  </a:moveTo>
                  <a:lnTo>
                    <a:pt x="1568" y="4637"/>
                  </a:lnTo>
                  <a:cubicBezTo>
                    <a:pt x="1602" y="4971"/>
                    <a:pt x="1635" y="5304"/>
                    <a:pt x="1735" y="5605"/>
                  </a:cubicBezTo>
                  <a:lnTo>
                    <a:pt x="1035" y="5605"/>
                  </a:lnTo>
                  <a:cubicBezTo>
                    <a:pt x="868" y="5304"/>
                    <a:pt x="734" y="4937"/>
                    <a:pt x="701" y="4570"/>
                  </a:cubicBezTo>
                  <a:lnTo>
                    <a:pt x="668" y="4570"/>
                  </a:lnTo>
                  <a:cubicBezTo>
                    <a:pt x="668" y="4504"/>
                    <a:pt x="668" y="4437"/>
                    <a:pt x="668" y="4337"/>
                  </a:cubicBezTo>
                  <a:close/>
                  <a:moveTo>
                    <a:pt x="3703" y="4370"/>
                  </a:moveTo>
                  <a:lnTo>
                    <a:pt x="3703" y="5605"/>
                  </a:lnTo>
                  <a:lnTo>
                    <a:pt x="2436" y="5605"/>
                  </a:lnTo>
                  <a:cubicBezTo>
                    <a:pt x="2335" y="5271"/>
                    <a:pt x="2269" y="4937"/>
                    <a:pt x="2235" y="4604"/>
                  </a:cubicBezTo>
                  <a:lnTo>
                    <a:pt x="2235" y="4370"/>
                  </a:lnTo>
                  <a:close/>
                  <a:moveTo>
                    <a:pt x="5771" y="4370"/>
                  </a:moveTo>
                  <a:cubicBezTo>
                    <a:pt x="5771" y="4771"/>
                    <a:pt x="5705" y="5204"/>
                    <a:pt x="5571" y="5605"/>
                  </a:cubicBezTo>
                  <a:lnTo>
                    <a:pt x="4337" y="5605"/>
                  </a:lnTo>
                  <a:lnTo>
                    <a:pt x="4337" y="4370"/>
                  </a:lnTo>
                  <a:close/>
                  <a:moveTo>
                    <a:pt x="7339" y="4370"/>
                  </a:moveTo>
                  <a:cubicBezTo>
                    <a:pt x="7306" y="4804"/>
                    <a:pt x="7172" y="5238"/>
                    <a:pt x="6972" y="5638"/>
                  </a:cubicBezTo>
                  <a:lnTo>
                    <a:pt x="6972" y="5605"/>
                  </a:lnTo>
                  <a:lnTo>
                    <a:pt x="6272" y="5605"/>
                  </a:lnTo>
                  <a:cubicBezTo>
                    <a:pt x="6372" y="5204"/>
                    <a:pt x="6438" y="4771"/>
                    <a:pt x="6438" y="4370"/>
                  </a:cubicBezTo>
                  <a:close/>
                  <a:moveTo>
                    <a:pt x="1969" y="6272"/>
                  </a:moveTo>
                  <a:cubicBezTo>
                    <a:pt x="2069" y="6472"/>
                    <a:pt x="2169" y="6705"/>
                    <a:pt x="2302" y="6905"/>
                  </a:cubicBezTo>
                  <a:cubicBezTo>
                    <a:pt x="2002" y="6739"/>
                    <a:pt x="1735" y="6539"/>
                    <a:pt x="1502" y="6272"/>
                  </a:cubicBezTo>
                  <a:close/>
                  <a:moveTo>
                    <a:pt x="6505" y="6272"/>
                  </a:moveTo>
                  <a:cubicBezTo>
                    <a:pt x="6272" y="6539"/>
                    <a:pt x="6005" y="6772"/>
                    <a:pt x="5705" y="6939"/>
                  </a:cubicBezTo>
                  <a:cubicBezTo>
                    <a:pt x="5838" y="6739"/>
                    <a:pt x="5938" y="6505"/>
                    <a:pt x="6038" y="6272"/>
                  </a:cubicBezTo>
                  <a:close/>
                  <a:moveTo>
                    <a:pt x="3670" y="6272"/>
                  </a:moveTo>
                  <a:lnTo>
                    <a:pt x="3670" y="7372"/>
                  </a:lnTo>
                  <a:cubicBezTo>
                    <a:pt x="3570" y="7306"/>
                    <a:pt x="3503" y="7272"/>
                    <a:pt x="3403" y="7206"/>
                  </a:cubicBezTo>
                  <a:cubicBezTo>
                    <a:pt x="3069" y="6972"/>
                    <a:pt x="2836" y="6672"/>
                    <a:pt x="2669" y="6305"/>
                  </a:cubicBezTo>
                  <a:lnTo>
                    <a:pt x="3670" y="6272"/>
                  </a:lnTo>
                  <a:close/>
                  <a:moveTo>
                    <a:pt x="5338" y="6272"/>
                  </a:moveTo>
                  <a:cubicBezTo>
                    <a:pt x="5137" y="6739"/>
                    <a:pt x="4771" y="7139"/>
                    <a:pt x="4337" y="7372"/>
                  </a:cubicBezTo>
                  <a:lnTo>
                    <a:pt x="4337" y="7306"/>
                  </a:lnTo>
                  <a:lnTo>
                    <a:pt x="4337" y="6272"/>
                  </a:lnTo>
                  <a:close/>
                  <a:moveTo>
                    <a:pt x="3903" y="1"/>
                  </a:moveTo>
                  <a:cubicBezTo>
                    <a:pt x="3703" y="1"/>
                    <a:pt x="3536" y="34"/>
                    <a:pt x="3370" y="67"/>
                  </a:cubicBezTo>
                  <a:cubicBezTo>
                    <a:pt x="1435" y="367"/>
                    <a:pt x="0" y="2069"/>
                    <a:pt x="0" y="4037"/>
                  </a:cubicBezTo>
                  <a:lnTo>
                    <a:pt x="0" y="4070"/>
                  </a:lnTo>
                  <a:cubicBezTo>
                    <a:pt x="0" y="4270"/>
                    <a:pt x="0" y="4470"/>
                    <a:pt x="34" y="4671"/>
                  </a:cubicBezTo>
                  <a:cubicBezTo>
                    <a:pt x="367" y="6605"/>
                    <a:pt x="2035" y="8040"/>
                    <a:pt x="4003" y="8040"/>
                  </a:cubicBezTo>
                  <a:cubicBezTo>
                    <a:pt x="4203" y="8040"/>
                    <a:pt x="4404" y="8040"/>
                    <a:pt x="4637" y="8006"/>
                  </a:cubicBezTo>
                  <a:cubicBezTo>
                    <a:pt x="6538" y="7673"/>
                    <a:pt x="7973" y="6038"/>
                    <a:pt x="7973" y="4070"/>
                  </a:cubicBezTo>
                  <a:cubicBezTo>
                    <a:pt x="7973" y="4070"/>
                    <a:pt x="8006" y="4037"/>
                    <a:pt x="8006" y="4037"/>
                  </a:cubicBezTo>
                  <a:lnTo>
                    <a:pt x="8006" y="4003"/>
                  </a:lnTo>
                  <a:cubicBezTo>
                    <a:pt x="8006" y="3803"/>
                    <a:pt x="8006" y="3570"/>
                    <a:pt x="7973" y="3370"/>
                  </a:cubicBezTo>
                  <a:cubicBezTo>
                    <a:pt x="7639" y="1468"/>
                    <a:pt x="6038" y="67"/>
                    <a:pt x="4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3;p39">
              <a:extLst>
                <a:ext uri="{FF2B5EF4-FFF2-40B4-BE49-F238E27FC236}">
                  <a16:creationId xmlns:a16="http://schemas.microsoft.com/office/drawing/2014/main" id="{04A85A30-754F-E74E-7D83-1C0F628C9048}"/>
                </a:ext>
              </a:extLst>
            </p:cNvPr>
            <p:cNvSpPr/>
            <p:nvPr/>
          </p:nvSpPr>
          <p:spPr>
            <a:xfrm flipH="1">
              <a:off x="777803" y="1837278"/>
              <a:ext cx="406979" cy="358297"/>
            </a:xfrm>
            <a:custGeom>
              <a:avLst/>
              <a:gdLst/>
              <a:ahLst/>
              <a:cxnLst/>
              <a:rect l="l" t="t" r="r" b="b"/>
              <a:pathLst>
                <a:path w="14212" h="12512" extrusionOk="0">
                  <a:moveTo>
                    <a:pt x="7114" y="1"/>
                  </a:moveTo>
                  <a:cubicBezTo>
                    <a:pt x="5894" y="1"/>
                    <a:pt x="4660" y="355"/>
                    <a:pt x="3570" y="1090"/>
                  </a:cubicBezTo>
                  <a:cubicBezTo>
                    <a:pt x="735" y="3058"/>
                    <a:pt x="1" y="6928"/>
                    <a:pt x="1936" y="9797"/>
                  </a:cubicBezTo>
                  <a:cubicBezTo>
                    <a:pt x="3161" y="11561"/>
                    <a:pt x="5135" y="12512"/>
                    <a:pt x="7135" y="12512"/>
                  </a:cubicBezTo>
                  <a:cubicBezTo>
                    <a:pt x="8348" y="12512"/>
                    <a:pt x="9571" y="12162"/>
                    <a:pt x="10642" y="11431"/>
                  </a:cubicBezTo>
                  <a:cubicBezTo>
                    <a:pt x="13511" y="9463"/>
                    <a:pt x="14211" y="5560"/>
                    <a:pt x="12276" y="2725"/>
                  </a:cubicBezTo>
                  <a:cubicBezTo>
                    <a:pt x="11056" y="946"/>
                    <a:pt x="9104" y="1"/>
                    <a:pt x="7114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4;p39">
              <a:extLst>
                <a:ext uri="{FF2B5EF4-FFF2-40B4-BE49-F238E27FC236}">
                  <a16:creationId xmlns:a16="http://schemas.microsoft.com/office/drawing/2014/main" id="{7AC06456-F192-F7C1-A59F-F4108EA888E6}"/>
                </a:ext>
              </a:extLst>
            </p:cNvPr>
            <p:cNvSpPr/>
            <p:nvPr/>
          </p:nvSpPr>
          <p:spPr>
            <a:xfrm flipH="1">
              <a:off x="883843" y="1908611"/>
              <a:ext cx="225453" cy="215917"/>
            </a:xfrm>
            <a:custGeom>
              <a:avLst/>
              <a:gdLst/>
              <a:ahLst/>
              <a:cxnLst/>
              <a:rect l="l" t="t" r="r" b="b"/>
              <a:pathLst>
                <a:path w="7873" h="7540" extrusionOk="0">
                  <a:moveTo>
                    <a:pt x="4459" y="1934"/>
                  </a:moveTo>
                  <a:cubicBezTo>
                    <a:pt x="5176" y="1934"/>
                    <a:pt x="5871" y="2496"/>
                    <a:pt x="5871" y="3336"/>
                  </a:cubicBezTo>
                  <a:cubicBezTo>
                    <a:pt x="5871" y="4103"/>
                    <a:pt x="5237" y="4737"/>
                    <a:pt x="4470" y="4737"/>
                  </a:cubicBezTo>
                  <a:lnTo>
                    <a:pt x="4470" y="4704"/>
                  </a:lnTo>
                  <a:cubicBezTo>
                    <a:pt x="3236" y="4704"/>
                    <a:pt x="2635" y="3236"/>
                    <a:pt x="3503" y="2335"/>
                  </a:cubicBezTo>
                  <a:cubicBezTo>
                    <a:pt x="3780" y="2058"/>
                    <a:pt x="4122" y="1934"/>
                    <a:pt x="4459" y="1934"/>
                  </a:cubicBezTo>
                  <a:close/>
                  <a:moveTo>
                    <a:pt x="4470" y="0"/>
                  </a:moveTo>
                  <a:cubicBezTo>
                    <a:pt x="634" y="134"/>
                    <a:pt x="0" y="5571"/>
                    <a:pt x="3703" y="6572"/>
                  </a:cubicBezTo>
                  <a:lnTo>
                    <a:pt x="4470" y="7539"/>
                  </a:lnTo>
                  <a:lnTo>
                    <a:pt x="5237" y="6572"/>
                  </a:lnTo>
                  <a:cubicBezTo>
                    <a:pt x="6838" y="6138"/>
                    <a:pt x="7872" y="4604"/>
                    <a:pt x="7706" y="2969"/>
                  </a:cubicBezTo>
                  <a:cubicBezTo>
                    <a:pt x="7506" y="1301"/>
                    <a:pt x="6138" y="67"/>
                    <a:pt x="4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5;p39">
              <a:extLst>
                <a:ext uri="{FF2B5EF4-FFF2-40B4-BE49-F238E27FC236}">
                  <a16:creationId xmlns:a16="http://schemas.microsoft.com/office/drawing/2014/main" id="{DD78DE7D-8E26-C387-0B3C-6E6DABFB1F03}"/>
                </a:ext>
              </a:extLst>
            </p:cNvPr>
            <p:cNvSpPr/>
            <p:nvPr/>
          </p:nvSpPr>
          <p:spPr>
            <a:xfrm flipH="1">
              <a:off x="2048251" y="4692142"/>
              <a:ext cx="96504" cy="213025"/>
            </a:xfrm>
            <a:custGeom>
              <a:avLst/>
              <a:gdLst/>
              <a:ahLst/>
              <a:cxnLst/>
              <a:rect l="l" t="t" r="r" b="b"/>
              <a:pathLst>
                <a:path w="3370" h="7439" extrusionOk="0">
                  <a:moveTo>
                    <a:pt x="0" y="0"/>
                  </a:moveTo>
                  <a:lnTo>
                    <a:pt x="167" y="7439"/>
                  </a:lnTo>
                  <a:lnTo>
                    <a:pt x="3369" y="7439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6;p39">
              <a:extLst>
                <a:ext uri="{FF2B5EF4-FFF2-40B4-BE49-F238E27FC236}">
                  <a16:creationId xmlns:a16="http://schemas.microsoft.com/office/drawing/2014/main" id="{1161441C-44F4-22ED-9DB0-27C292E3C077}"/>
                </a:ext>
              </a:extLst>
            </p:cNvPr>
            <p:cNvSpPr/>
            <p:nvPr/>
          </p:nvSpPr>
          <p:spPr>
            <a:xfrm flipH="1">
              <a:off x="1495199" y="4692142"/>
              <a:ext cx="133760" cy="213025"/>
            </a:xfrm>
            <a:custGeom>
              <a:avLst/>
              <a:gdLst/>
              <a:ahLst/>
              <a:cxnLst/>
              <a:rect l="l" t="t" r="r" b="b"/>
              <a:pathLst>
                <a:path w="4671" h="7439" extrusionOk="0">
                  <a:moveTo>
                    <a:pt x="1" y="0"/>
                  </a:moveTo>
                  <a:lnTo>
                    <a:pt x="1435" y="7439"/>
                  </a:lnTo>
                  <a:lnTo>
                    <a:pt x="4671" y="7439"/>
                  </a:lnTo>
                  <a:lnTo>
                    <a:pt x="323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7;p39">
              <a:extLst>
                <a:ext uri="{FF2B5EF4-FFF2-40B4-BE49-F238E27FC236}">
                  <a16:creationId xmlns:a16="http://schemas.microsoft.com/office/drawing/2014/main" id="{E6D1DD32-F820-BB4C-6934-7D74E96645D2}"/>
                </a:ext>
              </a:extLst>
            </p:cNvPr>
            <p:cNvSpPr/>
            <p:nvPr/>
          </p:nvSpPr>
          <p:spPr>
            <a:xfrm flipH="1">
              <a:off x="1464615" y="4894658"/>
              <a:ext cx="281838" cy="105095"/>
            </a:xfrm>
            <a:custGeom>
              <a:avLst/>
              <a:gdLst/>
              <a:ahLst/>
              <a:cxnLst/>
              <a:rect l="l" t="t" r="r" b="b"/>
              <a:pathLst>
                <a:path w="9842" h="3670" extrusionOk="0">
                  <a:moveTo>
                    <a:pt x="5338" y="0"/>
                  </a:moveTo>
                  <a:cubicBezTo>
                    <a:pt x="5138" y="0"/>
                    <a:pt x="4938" y="67"/>
                    <a:pt x="4804" y="200"/>
                  </a:cubicBezTo>
                  <a:cubicBezTo>
                    <a:pt x="4004" y="934"/>
                    <a:pt x="3070" y="1668"/>
                    <a:pt x="568" y="2202"/>
                  </a:cubicBezTo>
                  <a:cubicBezTo>
                    <a:pt x="1" y="2335"/>
                    <a:pt x="134" y="3669"/>
                    <a:pt x="1502" y="3669"/>
                  </a:cubicBezTo>
                  <a:cubicBezTo>
                    <a:pt x="2836" y="3669"/>
                    <a:pt x="4838" y="3569"/>
                    <a:pt x="5838" y="3569"/>
                  </a:cubicBezTo>
                  <a:cubicBezTo>
                    <a:pt x="7440" y="3569"/>
                    <a:pt x="8040" y="3636"/>
                    <a:pt x="9308" y="3669"/>
                  </a:cubicBezTo>
                  <a:cubicBezTo>
                    <a:pt x="9608" y="3669"/>
                    <a:pt x="9841" y="3369"/>
                    <a:pt x="9775" y="3069"/>
                  </a:cubicBezTo>
                  <a:lnTo>
                    <a:pt x="9208" y="234"/>
                  </a:lnTo>
                  <a:cubicBezTo>
                    <a:pt x="9174" y="100"/>
                    <a:pt x="9074" y="0"/>
                    <a:pt x="89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8;p39">
              <a:extLst>
                <a:ext uri="{FF2B5EF4-FFF2-40B4-BE49-F238E27FC236}">
                  <a16:creationId xmlns:a16="http://schemas.microsoft.com/office/drawing/2014/main" id="{151D7390-88E4-0604-F6A7-321AABC6B90F}"/>
                </a:ext>
              </a:extLst>
            </p:cNvPr>
            <p:cNvSpPr/>
            <p:nvPr/>
          </p:nvSpPr>
          <p:spPr>
            <a:xfrm flipH="1">
              <a:off x="2013888" y="4894658"/>
              <a:ext cx="359185" cy="105095"/>
            </a:xfrm>
            <a:custGeom>
              <a:avLst/>
              <a:gdLst/>
              <a:ahLst/>
              <a:cxnLst/>
              <a:rect l="l" t="t" r="r" b="b"/>
              <a:pathLst>
                <a:path w="12543" h="3670" extrusionOk="0">
                  <a:moveTo>
                    <a:pt x="8140" y="0"/>
                  </a:moveTo>
                  <a:cubicBezTo>
                    <a:pt x="7873" y="0"/>
                    <a:pt x="7606" y="100"/>
                    <a:pt x="7373" y="267"/>
                  </a:cubicBezTo>
                  <a:cubicBezTo>
                    <a:pt x="5171" y="1601"/>
                    <a:pt x="3103" y="1668"/>
                    <a:pt x="568" y="2202"/>
                  </a:cubicBezTo>
                  <a:cubicBezTo>
                    <a:pt x="1" y="2335"/>
                    <a:pt x="368" y="3669"/>
                    <a:pt x="1669" y="3669"/>
                  </a:cubicBezTo>
                  <a:cubicBezTo>
                    <a:pt x="3870" y="3669"/>
                    <a:pt x="5471" y="3569"/>
                    <a:pt x="7339" y="3569"/>
                  </a:cubicBezTo>
                  <a:cubicBezTo>
                    <a:pt x="8940" y="3569"/>
                    <a:pt x="10775" y="3636"/>
                    <a:pt x="12009" y="3669"/>
                  </a:cubicBezTo>
                  <a:cubicBezTo>
                    <a:pt x="12343" y="3669"/>
                    <a:pt x="12543" y="3369"/>
                    <a:pt x="12510" y="3069"/>
                  </a:cubicBezTo>
                  <a:lnTo>
                    <a:pt x="11943" y="234"/>
                  </a:lnTo>
                  <a:cubicBezTo>
                    <a:pt x="11909" y="100"/>
                    <a:pt x="11809" y="0"/>
                    <a:pt x="116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9;p39">
              <a:extLst>
                <a:ext uri="{FF2B5EF4-FFF2-40B4-BE49-F238E27FC236}">
                  <a16:creationId xmlns:a16="http://schemas.microsoft.com/office/drawing/2014/main" id="{27D04B5E-4D4A-83F0-64C8-3F2E1E710267}"/>
                </a:ext>
              </a:extLst>
            </p:cNvPr>
            <p:cNvSpPr/>
            <p:nvPr/>
          </p:nvSpPr>
          <p:spPr>
            <a:xfrm flipH="1">
              <a:off x="2141863" y="1926766"/>
              <a:ext cx="704051" cy="351596"/>
            </a:xfrm>
            <a:custGeom>
              <a:avLst/>
              <a:gdLst/>
              <a:ahLst/>
              <a:cxnLst/>
              <a:rect l="l" t="t" r="r" b="b"/>
              <a:pathLst>
                <a:path w="24586" h="12278" extrusionOk="0">
                  <a:moveTo>
                    <a:pt x="21149" y="0"/>
                  </a:moveTo>
                  <a:cubicBezTo>
                    <a:pt x="21149" y="0"/>
                    <a:pt x="12746" y="7706"/>
                    <a:pt x="11086" y="7706"/>
                  </a:cubicBezTo>
                  <a:cubicBezTo>
                    <a:pt x="11083" y="7706"/>
                    <a:pt x="11079" y="7706"/>
                    <a:pt x="11075" y="7706"/>
                  </a:cubicBezTo>
                  <a:cubicBezTo>
                    <a:pt x="8807" y="7672"/>
                    <a:pt x="4137" y="7439"/>
                    <a:pt x="1535" y="6872"/>
                  </a:cubicBezTo>
                  <a:cubicBezTo>
                    <a:pt x="1068" y="7172"/>
                    <a:pt x="101" y="8239"/>
                    <a:pt x="1" y="8740"/>
                  </a:cubicBezTo>
                  <a:cubicBezTo>
                    <a:pt x="2539" y="10765"/>
                    <a:pt x="8613" y="12278"/>
                    <a:pt x="11552" y="12278"/>
                  </a:cubicBezTo>
                  <a:cubicBezTo>
                    <a:pt x="12050" y="12278"/>
                    <a:pt x="12458" y="12234"/>
                    <a:pt x="12743" y="12142"/>
                  </a:cubicBezTo>
                  <a:cubicBezTo>
                    <a:pt x="17180" y="10641"/>
                    <a:pt x="24585" y="3069"/>
                    <a:pt x="24585" y="3069"/>
                  </a:cubicBezTo>
                  <a:lnTo>
                    <a:pt x="2114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40;p39">
              <a:extLst>
                <a:ext uri="{FF2B5EF4-FFF2-40B4-BE49-F238E27FC236}">
                  <a16:creationId xmlns:a16="http://schemas.microsoft.com/office/drawing/2014/main" id="{75FED4F6-729F-E28B-1D06-3DE86D7E2D94}"/>
                </a:ext>
              </a:extLst>
            </p:cNvPr>
            <p:cNvSpPr/>
            <p:nvPr/>
          </p:nvSpPr>
          <p:spPr>
            <a:xfrm flipH="1">
              <a:off x="2086824" y="1867174"/>
              <a:ext cx="371269" cy="360502"/>
            </a:xfrm>
            <a:custGeom>
              <a:avLst/>
              <a:gdLst/>
              <a:ahLst/>
              <a:cxnLst/>
              <a:rect l="l" t="t" r="r" b="b"/>
              <a:pathLst>
                <a:path w="12965" h="12589" extrusionOk="0">
                  <a:moveTo>
                    <a:pt x="9707" y="1"/>
                  </a:moveTo>
                  <a:cubicBezTo>
                    <a:pt x="8633" y="1"/>
                    <a:pt x="7398" y="406"/>
                    <a:pt x="6172" y="1281"/>
                  </a:cubicBezTo>
                  <a:cubicBezTo>
                    <a:pt x="3937" y="3015"/>
                    <a:pt x="1869" y="4983"/>
                    <a:pt x="1" y="7118"/>
                  </a:cubicBezTo>
                  <a:lnTo>
                    <a:pt x="4771" y="12589"/>
                  </a:lnTo>
                  <a:cubicBezTo>
                    <a:pt x="4771" y="12589"/>
                    <a:pt x="12943" y="6451"/>
                    <a:pt x="12943" y="3382"/>
                  </a:cubicBezTo>
                  <a:cubicBezTo>
                    <a:pt x="12965" y="1239"/>
                    <a:pt x="11583" y="1"/>
                    <a:pt x="97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41;p39">
              <a:extLst>
                <a:ext uri="{FF2B5EF4-FFF2-40B4-BE49-F238E27FC236}">
                  <a16:creationId xmlns:a16="http://schemas.microsoft.com/office/drawing/2014/main" id="{D617EE64-B143-C0FD-D099-024C5A017598}"/>
                </a:ext>
              </a:extLst>
            </p:cNvPr>
            <p:cNvSpPr/>
            <p:nvPr/>
          </p:nvSpPr>
          <p:spPr>
            <a:xfrm flipH="1">
              <a:off x="2088371" y="1969205"/>
              <a:ext cx="233128" cy="258471"/>
            </a:xfrm>
            <a:custGeom>
              <a:avLst/>
              <a:gdLst/>
              <a:ahLst/>
              <a:cxnLst/>
              <a:rect l="l" t="t" r="r" b="b"/>
              <a:pathLst>
                <a:path w="8141" h="9026" extrusionOk="0">
                  <a:moveTo>
                    <a:pt x="7582" y="1"/>
                  </a:moveTo>
                  <a:cubicBezTo>
                    <a:pt x="5914" y="1"/>
                    <a:pt x="1777" y="2913"/>
                    <a:pt x="1" y="9026"/>
                  </a:cubicBezTo>
                  <a:cubicBezTo>
                    <a:pt x="1" y="9026"/>
                    <a:pt x="7540" y="3355"/>
                    <a:pt x="8140" y="186"/>
                  </a:cubicBezTo>
                  <a:cubicBezTo>
                    <a:pt x="8017" y="63"/>
                    <a:pt x="7826" y="1"/>
                    <a:pt x="7582" y="1"/>
                  </a:cubicBezTo>
                  <a:close/>
                </a:path>
              </a:pathLst>
            </a:custGeom>
            <a:solidFill>
              <a:srgbClr val="1C24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42;p39">
              <a:extLst>
                <a:ext uri="{FF2B5EF4-FFF2-40B4-BE49-F238E27FC236}">
                  <a16:creationId xmlns:a16="http://schemas.microsoft.com/office/drawing/2014/main" id="{127F352A-FE94-2590-B70C-0031A7EF5B44}"/>
                </a:ext>
              </a:extLst>
            </p:cNvPr>
            <p:cNvSpPr/>
            <p:nvPr/>
          </p:nvSpPr>
          <p:spPr>
            <a:xfrm flipH="1">
              <a:off x="2787611" y="2053797"/>
              <a:ext cx="154779" cy="135679"/>
            </a:xfrm>
            <a:custGeom>
              <a:avLst/>
              <a:gdLst/>
              <a:ahLst/>
              <a:cxnLst/>
              <a:rect l="l" t="t" r="r" b="b"/>
              <a:pathLst>
                <a:path w="5405" h="4738" extrusionOk="0">
                  <a:moveTo>
                    <a:pt x="2569" y="1"/>
                  </a:moveTo>
                  <a:lnTo>
                    <a:pt x="1" y="3270"/>
                  </a:lnTo>
                  <a:cubicBezTo>
                    <a:pt x="1268" y="3970"/>
                    <a:pt x="2669" y="4471"/>
                    <a:pt x="4070" y="4737"/>
                  </a:cubicBezTo>
                  <a:lnTo>
                    <a:pt x="5405" y="26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3;p39">
              <a:extLst>
                <a:ext uri="{FF2B5EF4-FFF2-40B4-BE49-F238E27FC236}">
                  <a16:creationId xmlns:a16="http://schemas.microsoft.com/office/drawing/2014/main" id="{88D0D684-0068-B616-5AFF-81609608272A}"/>
                </a:ext>
              </a:extLst>
            </p:cNvPr>
            <p:cNvSpPr/>
            <p:nvPr/>
          </p:nvSpPr>
          <p:spPr>
            <a:xfrm flipH="1">
              <a:off x="2868795" y="2009869"/>
              <a:ext cx="123251" cy="137569"/>
            </a:xfrm>
            <a:custGeom>
              <a:avLst/>
              <a:gdLst/>
              <a:ahLst/>
              <a:cxnLst/>
              <a:rect l="l" t="t" r="r" b="b"/>
              <a:pathLst>
                <a:path w="4304" h="4804" extrusionOk="0">
                  <a:moveTo>
                    <a:pt x="901" y="0"/>
                  </a:moveTo>
                  <a:lnTo>
                    <a:pt x="0" y="2469"/>
                  </a:lnTo>
                  <a:lnTo>
                    <a:pt x="1735" y="4804"/>
                  </a:lnTo>
                  <a:lnTo>
                    <a:pt x="4303" y="1535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4;p39">
              <a:extLst>
                <a:ext uri="{FF2B5EF4-FFF2-40B4-BE49-F238E27FC236}">
                  <a16:creationId xmlns:a16="http://schemas.microsoft.com/office/drawing/2014/main" id="{BA44747B-4B0D-EF87-7C22-A4DDC2A944CC}"/>
                </a:ext>
              </a:extLst>
            </p:cNvPr>
            <p:cNvSpPr/>
            <p:nvPr/>
          </p:nvSpPr>
          <p:spPr>
            <a:xfrm flipH="1">
              <a:off x="2050170" y="4692142"/>
              <a:ext cx="94586" cy="109877"/>
            </a:xfrm>
            <a:custGeom>
              <a:avLst/>
              <a:gdLst/>
              <a:ahLst/>
              <a:cxnLst/>
              <a:rect l="l" t="t" r="r" b="b"/>
              <a:pathLst>
                <a:path w="3303" h="3837" extrusionOk="0">
                  <a:moveTo>
                    <a:pt x="0" y="0"/>
                  </a:moveTo>
                  <a:lnTo>
                    <a:pt x="100" y="3836"/>
                  </a:lnTo>
                  <a:lnTo>
                    <a:pt x="3302" y="3836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rgbClr val="994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5;p39">
              <a:extLst>
                <a:ext uri="{FF2B5EF4-FFF2-40B4-BE49-F238E27FC236}">
                  <a16:creationId xmlns:a16="http://schemas.microsoft.com/office/drawing/2014/main" id="{AC8635B9-6856-34CC-646F-1323B6733940}"/>
                </a:ext>
              </a:extLst>
            </p:cNvPr>
            <p:cNvSpPr/>
            <p:nvPr/>
          </p:nvSpPr>
          <p:spPr>
            <a:xfrm flipH="1">
              <a:off x="1515244" y="4692142"/>
              <a:ext cx="113715" cy="109877"/>
            </a:xfrm>
            <a:custGeom>
              <a:avLst/>
              <a:gdLst/>
              <a:ahLst/>
              <a:cxnLst/>
              <a:rect l="l" t="t" r="r" b="b"/>
              <a:pathLst>
                <a:path w="3971" h="3837" extrusionOk="0">
                  <a:moveTo>
                    <a:pt x="1" y="0"/>
                  </a:moveTo>
                  <a:lnTo>
                    <a:pt x="768" y="3836"/>
                  </a:lnTo>
                  <a:lnTo>
                    <a:pt x="3970" y="3836"/>
                  </a:lnTo>
                  <a:lnTo>
                    <a:pt x="3237" y="0"/>
                  </a:lnTo>
                  <a:close/>
                </a:path>
              </a:pathLst>
            </a:custGeom>
            <a:solidFill>
              <a:srgbClr val="994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6;p39">
              <a:extLst>
                <a:ext uri="{FF2B5EF4-FFF2-40B4-BE49-F238E27FC236}">
                  <a16:creationId xmlns:a16="http://schemas.microsoft.com/office/drawing/2014/main" id="{90FAA89C-C384-FE55-B34D-943F24BDB393}"/>
                </a:ext>
              </a:extLst>
            </p:cNvPr>
            <p:cNvSpPr/>
            <p:nvPr/>
          </p:nvSpPr>
          <p:spPr>
            <a:xfrm flipH="1">
              <a:off x="1690040" y="1842690"/>
              <a:ext cx="632403" cy="824410"/>
            </a:xfrm>
            <a:custGeom>
              <a:avLst/>
              <a:gdLst/>
              <a:ahLst/>
              <a:cxnLst/>
              <a:rect l="l" t="t" r="r" b="b"/>
              <a:pathLst>
                <a:path w="22084" h="28789" extrusionOk="0">
                  <a:moveTo>
                    <a:pt x="12660" y="1"/>
                  </a:moveTo>
                  <a:cubicBezTo>
                    <a:pt x="11442" y="1"/>
                    <a:pt x="10225" y="34"/>
                    <a:pt x="9007" y="101"/>
                  </a:cubicBezTo>
                  <a:cubicBezTo>
                    <a:pt x="7339" y="268"/>
                    <a:pt x="5671" y="568"/>
                    <a:pt x="4037" y="1001"/>
                  </a:cubicBezTo>
                  <a:cubicBezTo>
                    <a:pt x="4037" y="1001"/>
                    <a:pt x="1" y="10708"/>
                    <a:pt x="3170" y="28788"/>
                  </a:cubicBezTo>
                  <a:lnTo>
                    <a:pt x="20382" y="28788"/>
                  </a:lnTo>
                  <a:cubicBezTo>
                    <a:pt x="20549" y="26153"/>
                    <a:pt x="19214" y="13277"/>
                    <a:pt x="22083" y="835"/>
                  </a:cubicBezTo>
                  <a:cubicBezTo>
                    <a:pt x="20182" y="468"/>
                    <a:pt x="18247" y="201"/>
                    <a:pt x="16312" y="101"/>
                  </a:cubicBezTo>
                  <a:cubicBezTo>
                    <a:pt x="15095" y="34"/>
                    <a:pt x="13877" y="1"/>
                    <a:pt x="126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7;p39">
              <a:extLst>
                <a:ext uri="{FF2B5EF4-FFF2-40B4-BE49-F238E27FC236}">
                  <a16:creationId xmlns:a16="http://schemas.microsoft.com/office/drawing/2014/main" id="{009C6FF2-2A9E-E17C-3310-FC00AF916076}"/>
                </a:ext>
              </a:extLst>
            </p:cNvPr>
            <p:cNvSpPr/>
            <p:nvPr/>
          </p:nvSpPr>
          <p:spPr>
            <a:xfrm flipH="1">
              <a:off x="1698660" y="1900077"/>
              <a:ext cx="110822" cy="415484"/>
            </a:xfrm>
            <a:custGeom>
              <a:avLst/>
              <a:gdLst/>
              <a:ahLst/>
              <a:cxnLst/>
              <a:rect l="l" t="t" r="r" b="b"/>
              <a:pathLst>
                <a:path w="3870" h="14509" extrusionOk="0">
                  <a:moveTo>
                    <a:pt x="3218" y="1"/>
                  </a:moveTo>
                  <a:cubicBezTo>
                    <a:pt x="2091" y="1"/>
                    <a:pt x="609" y="302"/>
                    <a:pt x="334" y="1900"/>
                  </a:cubicBezTo>
                  <a:cubicBezTo>
                    <a:pt x="0" y="3934"/>
                    <a:pt x="534" y="8838"/>
                    <a:pt x="2335" y="14509"/>
                  </a:cubicBezTo>
                  <a:cubicBezTo>
                    <a:pt x="2435" y="9638"/>
                    <a:pt x="2936" y="4835"/>
                    <a:pt x="3870" y="65"/>
                  </a:cubicBezTo>
                  <a:lnTo>
                    <a:pt x="3870" y="32"/>
                  </a:lnTo>
                  <a:cubicBezTo>
                    <a:pt x="3678" y="14"/>
                    <a:pt x="3456" y="1"/>
                    <a:pt x="3218" y="1"/>
                  </a:cubicBezTo>
                  <a:close/>
                </a:path>
              </a:pathLst>
            </a:custGeom>
            <a:solidFill>
              <a:srgbClr val="1C24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8;p39">
              <a:extLst>
                <a:ext uri="{FF2B5EF4-FFF2-40B4-BE49-F238E27FC236}">
                  <a16:creationId xmlns:a16="http://schemas.microsoft.com/office/drawing/2014/main" id="{A98F2C12-316D-5E7F-6E36-06AE9F941EA9}"/>
                </a:ext>
              </a:extLst>
            </p:cNvPr>
            <p:cNvSpPr/>
            <p:nvPr/>
          </p:nvSpPr>
          <p:spPr>
            <a:xfrm flipH="1">
              <a:off x="1855300" y="1650684"/>
              <a:ext cx="267491" cy="263683"/>
            </a:xfrm>
            <a:custGeom>
              <a:avLst/>
              <a:gdLst/>
              <a:ahLst/>
              <a:cxnLst/>
              <a:rect l="l" t="t" r="r" b="b"/>
              <a:pathLst>
                <a:path w="9341" h="9208" extrusionOk="0">
                  <a:moveTo>
                    <a:pt x="8573" y="1"/>
                  </a:moveTo>
                  <a:lnTo>
                    <a:pt x="4203" y="1135"/>
                  </a:lnTo>
                  <a:cubicBezTo>
                    <a:pt x="4637" y="2970"/>
                    <a:pt x="4670" y="6205"/>
                    <a:pt x="2035" y="6839"/>
                  </a:cubicBezTo>
                  <a:cubicBezTo>
                    <a:pt x="2035" y="6839"/>
                    <a:pt x="0" y="9208"/>
                    <a:pt x="3970" y="9208"/>
                  </a:cubicBezTo>
                  <a:cubicBezTo>
                    <a:pt x="8340" y="9208"/>
                    <a:pt x="9340" y="6839"/>
                    <a:pt x="9340" y="6839"/>
                  </a:cubicBezTo>
                  <a:cubicBezTo>
                    <a:pt x="7739" y="5238"/>
                    <a:pt x="8039" y="2336"/>
                    <a:pt x="8573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9;p39">
              <a:extLst>
                <a:ext uri="{FF2B5EF4-FFF2-40B4-BE49-F238E27FC236}">
                  <a16:creationId xmlns:a16="http://schemas.microsoft.com/office/drawing/2014/main" id="{2E710109-E117-01CD-761C-543FDBF60AD5}"/>
                </a:ext>
              </a:extLst>
            </p:cNvPr>
            <p:cNvSpPr/>
            <p:nvPr/>
          </p:nvSpPr>
          <p:spPr>
            <a:xfrm flipH="1">
              <a:off x="1971850" y="1905747"/>
              <a:ext cx="72622" cy="73567"/>
            </a:xfrm>
            <a:custGeom>
              <a:avLst/>
              <a:gdLst/>
              <a:ahLst/>
              <a:cxnLst/>
              <a:rect l="l" t="t" r="r" b="b"/>
              <a:pathLst>
                <a:path w="2536" h="2569" extrusionOk="0">
                  <a:moveTo>
                    <a:pt x="1251" y="0"/>
                  </a:moveTo>
                  <a:cubicBezTo>
                    <a:pt x="1168" y="0"/>
                    <a:pt x="1085" y="34"/>
                    <a:pt x="1035" y="100"/>
                  </a:cubicBezTo>
                  <a:lnTo>
                    <a:pt x="101" y="1134"/>
                  </a:lnTo>
                  <a:cubicBezTo>
                    <a:pt x="34" y="1201"/>
                    <a:pt x="1" y="1335"/>
                    <a:pt x="34" y="1401"/>
                  </a:cubicBezTo>
                  <a:lnTo>
                    <a:pt x="334" y="2335"/>
                  </a:lnTo>
                  <a:cubicBezTo>
                    <a:pt x="367" y="2435"/>
                    <a:pt x="468" y="2502"/>
                    <a:pt x="568" y="2535"/>
                  </a:cubicBezTo>
                  <a:lnTo>
                    <a:pt x="1602" y="2569"/>
                  </a:lnTo>
                  <a:cubicBezTo>
                    <a:pt x="1702" y="2569"/>
                    <a:pt x="1802" y="2535"/>
                    <a:pt x="1835" y="2435"/>
                  </a:cubicBezTo>
                  <a:lnTo>
                    <a:pt x="2469" y="1568"/>
                  </a:lnTo>
                  <a:cubicBezTo>
                    <a:pt x="2536" y="1468"/>
                    <a:pt x="2536" y="1301"/>
                    <a:pt x="2469" y="1201"/>
                  </a:cubicBezTo>
                  <a:lnTo>
                    <a:pt x="1468" y="100"/>
                  </a:lnTo>
                  <a:cubicBezTo>
                    <a:pt x="1418" y="34"/>
                    <a:pt x="1335" y="0"/>
                    <a:pt x="1251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50;p39">
              <a:extLst>
                <a:ext uri="{FF2B5EF4-FFF2-40B4-BE49-F238E27FC236}">
                  <a16:creationId xmlns:a16="http://schemas.microsoft.com/office/drawing/2014/main" id="{52D8868D-FA0B-D64F-08B3-38AE995CDB03}"/>
                </a:ext>
              </a:extLst>
            </p:cNvPr>
            <p:cNvSpPr/>
            <p:nvPr/>
          </p:nvSpPr>
          <p:spPr>
            <a:xfrm flipH="1">
              <a:off x="1828554" y="1818808"/>
              <a:ext cx="180580" cy="159561"/>
            </a:xfrm>
            <a:custGeom>
              <a:avLst/>
              <a:gdLst/>
              <a:ahLst/>
              <a:cxnLst/>
              <a:rect l="l" t="t" r="r" b="b"/>
              <a:pathLst>
                <a:path w="6306" h="5572" extrusionOk="0">
                  <a:moveTo>
                    <a:pt x="4871" y="0"/>
                  </a:moveTo>
                  <a:cubicBezTo>
                    <a:pt x="4866" y="0"/>
                    <a:pt x="4595" y="1779"/>
                    <a:pt x="1" y="2903"/>
                  </a:cubicBezTo>
                  <a:cubicBezTo>
                    <a:pt x="501" y="3703"/>
                    <a:pt x="768" y="4637"/>
                    <a:pt x="801" y="5571"/>
                  </a:cubicBezTo>
                  <a:cubicBezTo>
                    <a:pt x="801" y="5571"/>
                    <a:pt x="6305" y="3637"/>
                    <a:pt x="6138" y="835"/>
                  </a:cubicBezTo>
                  <a:cubicBezTo>
                    <a:pt x="6138" y="835"/>
                    <a:pt x="5371" y="368"/>
                    <a:pt x="4871" y="1"/>
                  </a:cubicBezTo>
                  <a:cubicBezTo>
                    <a:pt x="4871" y="1"/>
                    <a:pt x="4871" y="0"/>
                    <a:pt x="4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51;p39">
              <a:extLst>
                <a:ext uri="{FF2B5EF4-FFF2-40B4-BE49-F238E27FC236}">
                  <a16:creationId xmlns:a16="http://schemas.microsoft.com/office/drawing/2014/main" id="{3C31F869-BA50-8A82-C196-9C9FEC1CA0DA}"/>
                </a:ext>
              </a:extLst>
            </p:cNvPr>
            <p:cNvSpPr/>
            <p:nvPr/>
          </p:nvSpPr>
          <p:spPr>
            <a:xfrm flipH="1">
              <a:off x="2009106" y="1832181"/>
              <a:ext cx="102231" cy="141406"/>
            </a:xfrm>
            <a:custGeom>
              <a:avLst/>
              <a:gdLst/>
              <a:ahLst/>
              <a:cxnLst/>
              <a:rect l="l" t="t" r="r" b="b"/>
              <a:pathLst>
                <a:path w="3570" h="4938" extrusionOk="0">
                  <a:moveTo>
                    <a:pt x="2235" y="1"/>
                  </a:moveTo>
                  <a:lnTo>
                    <a:pt x="2235" y="1"/>
                  </a:lnTo>
                  <a:cubicBezTo>
                    <a:pt x="1768" y="134"/>
                    <a:pt x="1301" y="268"/>
                    <a:pt x="834" y="468"/>
                  </a:cubicBezTo>
                  <a:cubicBezTo>
                    <a:pt x="1" y="3270"/>
                    <a:pt x="2469" y="4938"/>
                    <a:pt x="2469" y="4938"/>
                  </a:cubicBezTo>
                  <a:cubicBezTo>
                    <a:pt x="2669" y="4037"/>
                    <a:pt x="3069" y="3203"/>
                    <a:pt x="3570" y="2436"/>
                  </a:cubicBezTo>
                  <a:cubicBezTo>
                    <a:pt x="1869" y="1836"/>
                    <a:pt x="2235" y="1"/>
                    <a:pt x="2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52;p39">
              <a:extLst>
                <a:ext uri="{FF2B5EF4-FFF2-40B4-BE49-F238E27FC236}">
                  <a16:creationId xmlns:a16="http://schemas.microsoft.com/office/drawing/2014/main" id="{19350328-F494-1A46-CF27-E5E9F9BCE2F6}"/>
                </a:ext>
              </a:extLst>
            </p:cNvPr>
            <p:cNvSpPr/>
            <p:nvPr/>
          </p:nvSpPr>
          <p:spPr>
            <a:xfrm flipH="1">
              <a:off x="2001460" y="1973558"/>
              <a:ext cx="65949" cy="547382"/>
            </a:xfrm>
            <a:custGeom>
              <a:avLst/>
              <a:gdLst/>
              <a:ahLst/>
              <a:cxnLst/>
              <a:rect l="l" t="t" r="r" b="b"/>
              <a:pathLst>
                <a:path w="2303" h="19115" extrusionOk="0">
                  <a:moveTo>
                    <a:pt x="1602" y="1"/>
                  </a:moveTo>
                  <a:cubicBezTo>
                    <a:pt x="1602" y="1"/>
                    <a:pt x="34" y="11509"/>
                    <a:pt x="1" y="13510"/>
                  </a:cubicBezTo>
                  <a:cubicBezTo>
                    <a:pt x="34" y="15412"/>
                    <a:pt x="335" y="17313"/>
                    <a:pt x="902" y="19114"/>
                  </a:cubicBezTo>
                  <a:cubicBezTo>
                    <a:pt x="902" y="19114"/>
                    <a:pt x="1969" y="17080"/>
                    <a:pt x="2136" y="13444"/>
                  </a:cubicBezTo>
                  <a:cubicBezTo>
                    <a:pt x="2303" y="9808"/>
                    <a:pt x="2102" y="2036"/>
                    <a:pt x="2169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3;p39">
              <a:extLst>
                <a:ext uri="{FF2B5EF4-FFF2-40B4-BE49-F238E27FC236}">
                  <a16:creationId xmlns:a16="http://schemas.microsoft.com/office/drawing/2014/main" id="{7D84F1E1-5872-6019-A86B-7AD0A9612872}"/>
                </a:ext>
              </a:extLst>
            </p:cNvPr>
            <p:cNvSpPr/>
            <p:nvPr/>
          </p:nvSpPr>
          <p:spPr>
            <a:xfrm flipH="1">
              <a:off x="1877264" y="1649739"/>
              <a:ext cx="128033" cy="143325"/>
            </a:xfrm>
            <a:custGeom>
              <a:avLst/>
              <a:gdLst/>
              <a:ahLst/>
              <a:cxnLst/>
              <a:rect l="l" t="t" r="r" b="b"/>
              <a:pathLst>
                <a:path w="4471" h="5005" extrusionOk="0">
                  <a:moveTo>
                    <a:pt x="4470" y="1"/>
                  </a:moveTo>
                  <a:lnTo>
                    <a:pt x="100" y="1135"/>
                  </a:lnTo>
                  <a:cubicBezTo>
                    <a:pt x="367" y="2202"/>
                    <a:pt x="467" y="3770"/>
                    <a:pt x="0" y="5004"/>
                  </a:cubicBezTo>
                  <a:cubicBezTo>
                    <a:pt x="400" y="4937"/>
                    <a:pt x="801" y="4804"/>
                    <a:pt x="1168" y="4637"/>
                  </a:cubicBezTo>
                  <a:cubicBezTo>
                    <a:pt x="2669" y="3937"/>
                    <a:pt x="3436" y="2836"/>
                    <a:pt x="4237" y="1201"/>
                  </a:cubicBezTo>
                  <a:cubicBezTo>
                    <a:pt x="4303" y="801"/>
                    <a:pt x="4370" y="368"/>
                    <a:pt x="4470" y="1"/>
                  </a:cubicBezTo>
                  <a:close/>
                </a:path>
              </a:pathLst>
            </a:custGeom>
            <a:solidFill>
              <a:srgbClr val="994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4;p39">
              <a:extLst>
                <a:ext uri="{FF2B5EF4-FFF2-40B4-BE49-F238E27FC236}">
                  <a16:creationId xmlns:a16="http://schemas.microsoft.com/office/drawing/2014/main" id="{7F2A8135-6C15-5BB4-7857-FDB1B4D10AE6}"/>
                </a:ext>
              </a:extLst>
            </p:cNvPr>
            <p:cNvSpPr/>
            <p:nvPr/>
          </p:nvSpPr>
          <p:spPr>
            <a:xfrm flipH="1">
              <a:off x="2018641" y="1544300"/>
              <a:ext cx="91292" cy="109763"/>
            </a:xfrm>
            <a:custGeom>
              <a:avLst/>
              <a:gdLst/>
              <a:ahLst/>
              <a:cxnLst/>
              <a:rect l="l" t="t" r="r" b="b"/>
              <a:pathLst>
                <a:path w="3188" h="3833" extrusionOk="0">
                  <a:moveTo>
                    <a:pt x="1562" y="0"/>
                  </a:moveTo>
                  <a:cubicBezTo>
                    <a:pt x="683" y="0"/>
                    <a:pt x="0" y="843"/>
                    <a:pt x="218" y="1715"/>
                  </a:cubicBezTo>
                  <a:cubicBezTo>
                    <a:pt x="352" y="2515"/>
                    <a:pt x="819" y="3182"/>
                    <a:pt x="1486" y="3616"/>
                  </a:cubicBezTo>
                  <a:cubicBezTo>
                    <a:pt x="1703" y="3766"/>
                    <a:pt x="1915" y="3833"/>
                    <a:pt x="2113" y="3833"/>
                  </a:cubicBezTo>
                  <a:cubicBezTo>
                    <a:pt x="2706" y="3833"/>
                    <a:pt x="3162" y="3232"/>
                    <a:pt x="3187" y="2482"/>
                  </a:cubicBezTo>
                  <a:cubicBezTo>
                    <a:pt x="3187" y="1548"/>
                    <a:pt x="2787" y="180"/>
                    <a:pt x="1753" y="13"/>
                  </a:cubicBezTo>
                  <a:cubicBezTo>
                    <a:pt x="1688" y="4"/>
                    <a:pt x="1625" y="0"/>
                    <a:pt x="1562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5;p39">
              <a:extLst>
                <a:ext uri="{FF2B5EF4-FFF2-40B4-BE49-F238E27FC236}">
                  <a16:creationId xmlns:a16="http://schemas.microsoft.com/office/drawing/2014/main" id="{C45D9A2C-4A79-A9A8-121C-071F51E8A57C}"/>
                </a:ext>
              </a:extLst>
            </p:cNvPr>
            <p:cNvSpPr/>
            <p:nvPr/>
          </p:nvSpPr>
          <p:spPr>
            <a:xfrm flipH="1">
              <a:off x="2018641" y="1544300"/>
              <a:ext cx="91292" cy="109763"/>
            </a:xfrm>
            <a:custGeom>
              <a:avLst/>
              <a:gdLst/>
              <a:ahLst/>
              <a:cxnLst/>
              <a:rect l="l" t="t" r="r" b="b"/>
              <a:pathLst>
                <a:path w="3188" h="3833" extrusionOk="0">
                  <a:moveTo>
                    <a:pt x="1562" y="0"/>
                  </a:moveTo>
                  <a:cubicBezTo>
                    <a:pt x="683" y="0"/>
                    <a:pt x="0" y="843"/>
                    <a:pt x="218" y="1715"/>
                  </a:cubicBezTo>
                  <a:cubicBezTo>
                    <a:pt x="352" y="2515"/>
                    <a:pt x="819" y="3182"/>
                    <a:pt x="1486" y="3616"/>
                  </a:cubicBezTo>
                  <a:cubicBezTo>
                    <a:pt x="1703" y="3766"/>
                    <a:pt x="1915" y="3833"/>
                    <a:pt x="2113" y="3833"/>
                  </a:cubicBezTo>
                  <a:cubicBezTo>
                    <a:pt x="2706" y="3833"/>
                    <a:pt x="3162" y="3232"/>
                    <a:pt x="3187" y="2482"/>
                  </a:cubicBezTo>
                  <a:cubicBezTo>
                    <a:pt x="3187" y="1548"/>
                    <a:pt x="2787" y="180"/>
                    <a:pt x="1753" y="13"/>
                  </a:cubicBezTo>
                  <a:cubicBezTo>
                    <a:pt x="1688" y="4"/>
                    <a:pt x="1625" y="0"/>
                    <a:pt x="15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6;p39">
              <a:extLst>
                <a:ext uri="{FF2B5EF4-FFF2-40B4-BE49-F238E27FC236}">
                  <a16:creationId xmlns:a16="http://schemas.microsoft.com/office/drawing/2014/main" id="{BA30EE86-4B6B-EC27-E989-D8488B4900EA}"/>
                </a:ext>
              </a:extLst>
            </p:cNvPr>
            <p:cNvSpPr/>
            <p:nvPr/>
          </p:nvSpPr>
          <p:spPr>
            <a:xfrm flipH="1">
              <a:off x="1898455" y="1417556"/>
              <a:ext cx="201428" cy="167322"/>
            </a:xfrm>
            <a:custGeom>
              <a:avLst/>
              <a:gdLst/>
              <a:ahLst/>
              <a:cxnLst/>
              <a:rect l="l" t="t" r="r" b="b"/>
              <a:pathLst>
                <a:path w="7034" h="5843" extrusionOk="0">
                  <a:moveTo>
                    <a:pt x="4277" y="0"/>
                  </a:moveTo>
                  <a:cubicBezTo>
                    <a:pt x="4242" y="0"/>
                    <a:pt x="4207" y="1"/>
                    <a:pt x="4170" y="3"/>
                  </a:cubicBezTo>
                  <a:cubicBezTo>
                    <a:pt x="2469" y="70"/>
                    <a:pt x="1" y="3939"/>
                    <a:pt x="1535" y="5607"/>
                  </a:cubicBezTo>
                  <a:cubicBezTo>
                    <a:pt x="1685" y="5769"/>
                    <a:pt x="1863" y="5843"/>
                    <a:pt x="2059" y="5843"/>
                  </a:cubicBezTo>
                  <a:cubicBezTo>
                    <a:pt x="3815" y="5843"/>
                    <a:pt x="7033" y="0"/>
                    <a:pt x="42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7;p39">
              <a:extLst>
                <a:ext uri="{FF2B5EF4-FFF2-40B4-BE49-F238E27FC236}">
                  <a16:creationId xmlns:a16="http://schemas.microsoft.com/office/drawing/2014/main" id="{5A791C91-68D1-AA96-D019-04518C1232F8}"/>
                </a:ext>
              </a:extLst>
            </p:cNvPr>
            <p:cNvSpPr/>
            <p:nvPr/>
          </p:nvSpPr>
          <p:spPr>
            <a:xfrm flipH="1">
              <a:off x="1772026" y="1417499"/>
              <a:ext cx="335016" cy="350050"/>
            </a:xfrm>
            <a:custGeom>
              <a:avLst/>
              <a:gdLst/>
              <a:ahLst/>
              <a:cxnLst/>
              <a:rect l="l" t="t" r="r" b="b"/>
              <a:pathLst>
                <a:path w="11699" h="12224" extrusionOk="0">
                  <a:moveTo>
                    <a:pt x="6474" y="1"/>
                  </a:moveTo>
                  <a:cubicBezTo>
                    <a:pt x="6413" y="1"/>
                    <a:pt x="6351" y="2"/>
                    <a:pt x="6288" y="5"/>
                  </a:cubicBezTo>
                  <a:cubicBezTo>
                    <a:pt x="2919" y="105"/>
                    <a:pt x="785" y="4408"/>
                    <a:pt x="351" y="7310"/>
                  </a:cubicBezTo>
                  <a:cubicBezTo>
                    <a:pt x="0" y="9952"/>
                    <a:pt x="1959" y="12223"/>
                    <a:pt x="4396" y="12223"/>
                  </a:cubicBezTo>
                  <a:cubicBezTo>
                    <a:pt x="4975" y="12223"/>
                    <a:pt x="5580" y="12095"/>
                    <a:pt x="6188" y="11813"/>
                  </a:cubicBezTo>
                  <a:cubicBezTo>
                    <a:pt x="8257" y="10846"/>
                    <a:pt x="8924" y="9078"/>
                    <a:pt x="10291" y="6143"/>
                  </a:cubicBezTo>
                  <a:cubicBezTo>
                    <a:pt x="11698" y="3296"/>
                    <a:pt x="9608" y="1"/>
                    <a:pt x="6474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8;p39">
              <a:extLst>
                <a:ext uri="{FF2B5EF4-FFF2-40B4-BE49-F238E27FC236}">
                  <a16:creationId xmlns:a16="http://schemas.microsoft.com/office/drawing/2014/main" id="{54C10558-31DC-4ED3-4822-D3B64969D8C1}"/>
                </a:ext>
              </a:extLst>
            </p:cNvPr>
            <p:cNvSpPr/>
            <p:nvPr/>
          </p:nvSpPr>
          <p:spPr>
            <a:xfrm flipH="1">
              <a:off x="1700263" y="1298229"/>
              <a:ext cx="335617" cy="351625"/>
            </a:xfrm>
            <a:custGeom>
              <a:avLst/>
              <a:gdLst/>
              <a:ahLst/>
              <a:cxnLst/>
              <a:rect l="l" t="t" r="r" b="b"/>
              <a:pathLst>
                <a:path w="11720" h="12279" extrusionOk="0">
                  <a:moveTo>
                    <a:pt x="3236" y="0"/>
                  </a:moveTo>
                  <a:lnTo>
                    <a:pt x="3236" y="0"/>
                  </a:lnTo>
                  <a:cubicBezTo>
                    <a:pt x="3470" y="734"/>
                    <a:pt x="3103" y="1535"/>
                    <a:pt x="2402" y="1835"/>
                  </a:cubicBezTo>
                  <a:cubicBezTo>
                    <a:pt x="1135" y="2502"/>
                    <a:pt x="234" y="3036"/>
                    <a:pt x="168" y="3903"/>
                  </a:cubicBezTo>
                  <a:cubicBezTo>
                    <a:pt x="1" y="6572"/>
                    <a:pt x="5671" y="7839"/>
                    <a:pt x="7406" y="7906"/>
                  </a:cubicBezTo>
                  <a:cubicBezTo>
                    <a:pt x="6472" y="9907"/>
                    <a:pt x="6272" y="12209"/>
                    <a:pt x="7239" y="12276"/>
                  </a:cubicBezTo>
                  <a:cubicBezTo>
                    <a:pt x="7269" y="12277"/>
                    <a:pt x="7298" y="12278"/>
                    <a:pt x="7328" y="12278"/>
                  </a:cubicBezTo>
                  <a:cubicBezTo>
                    <a:pt x="9439" y="12278"/>
                    <a:pt x="11720" y="7624"/>
                    <a:pt x="10075" y="6572"/>
                  </a:cubicBezTo>
                  <a:cubicBezTo>
                    <a:pt x="11650" y="4930"/>
                    <a:pt x="10190" y="2934"/>
                    <a:pt x="7537" y="2934"/>
                  </a:cubicBezTo>
                  <a:cubicBezTo>
                    <a:pt x="7493" y="2934"/>
                    <a:pt x="7450" y="2935"/>
                    <a:pt x="7406" y="2936"/>
                  </a:cubicBezTo>
                  <a:cubicBezTo>
                    <a:pt x="6710" y="2951"/>
                    <a:pt x="5788" y="3069"/>
                    <a:pt x="5034" y="3069"/>
                  </a:cubicBezTo>
                  <a:cubicBezTo>
                    <a:pt x="4126" y="3069"/>
                    <a:pt x="3463" y="2897"/>
                    <a:pt x="3737" y="2168"/>
                  </a:cubicBezTo>
                  <a:cubicBezTo>
                    <a:pt x="4004" y="1435"/>
                    <a:pt x="3837" y="567"/>
                    <a:pt x="32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9;p39">
              <a:extLst>
                <a:ext uri="{FF2B5EF4-FFF2-40B4-BE49-F238E27FC236}">
                  <a16:creationId xmlns:a16="http://schemas.microsoft.com/office/drawing/2014/main" id="{C2E1DA2D-4F18-0181-BD48-5A677BB3849E}"/>
                </a:ext>
              </a:extLst>
            </p:cNvPr>
            <p:cNvSpPr/>
            <p:nvPr/>
          </p:nvSpPr>
          <p:spPr>
            <a:xfrm flipH="1">
              <a:off x="1707251" y="1483334"/>
              <a:ext cx="50658" cy="22193"/>
            </a:xfrm>
            <a:custGeom>
              <a:avLst/>
              <a:gdLst/>
              <a:ahLst/>
              <a:cxnLst/>
              <a:rect l="l" t="t" r="r" b="b"/>
              <a:pathLst>
                <a:path w="1769" h="775" extrusionOk="0">
                  <a:moveTo>
                    <a:pt x="634" y="1"/>
                  </a:moveTo>
                  <a:cubicBezTo>
                    <a:pt x="285" y="1"/>
                    <a:pt x="1" y="108"/>
                    <a:pt x="1" y="108"/>
                  </a:cubicBezTo>
                  <a:cubicBezTo>
                    <a:pt x="634" y="174"/>
                    <a:pt x="1235" y="408"/>
                    <a:pt x="1769" y="775"/>
                  </a:cubicBezTo>
                  <a:cubicBezTo>
                    <a:pt x="1535" y="146"/>
                    <a:pt x="1040" y="1"/>
                    <a:pt x="6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60;p39">
              <a:extLst>
                <a:ext uri="{FF2B5EF4-FFF2-40B4-BE49-F238E27FC236}">
                  <a16:creationId xmlns:a16="http://schemas.microsoft.com/office/drawing/2014/main" id="{6C28FADA-1FA5-542B-8B28-859887E91EBF}"/>
                </a:ext>
              </a:extLst>
            </p:cNvPr>
            <p:cNvSpPr/>
            <p:nvPr/>
          </p:nvSpPr>
          <p:spPr>
            <a:xfrm flipH="1">
              <a:off x="1785571" y="1631670"/>
              <a:ext cx="123251" cy="88543"/>
            </a:xfrm>
            <a:custGeom>
              <a:avLst/>
              <a:gdLst/>
              <a:ahLst/>
              <a:cxnLst/>
              <a:rect l="l" t="t" r="r" b="b"/>
              <a:pathLst>
                <a:path w="4304" h="3092" extrusionOk="0">
                  <a:moveTo>
                    <a:pt x="2727" y="1"/>
                  </a:moveTo>
                  <a:cubicBezTo>
                    <a:pt x="1957" y="1"/>
                    <a:pt x="1122" y="569"/>
                    <a:pt x="667" y="1099"/>
                  </a:cubicBezTo>
                  <a:cubicBezTo>
                    <a:pt x="0" y="1866"/>
                    <a:pt x="100" y="2933"/>
                    <a:pt x="1134" y="3067"/>
                  </a:cubicBezTo>
                  <a:cubicBezTo>
                    <a:pt x="1268" y="3083"/>
                    <a:pt x="1401" y="3092"/>
                    <a:pt x="1534" y="3092"/>
                  </a:cubicBezTo>
                  <a:cubicBezTo>
                    <a:pt x="2198" y="3092"/>
                    <a:pt x="2847" y="2883"/>
                    <a:pt x="3403" y="2466"/>
                  </a:cubicBezTo>
                  <a:cubicBezTo>
                    <a:pt x="4203" y="1866"/>
                    <a:pt x="4303" y="732"/>
                    <a:pt x="3436" y="198"/>
                  </a:cubicBezTo>
                  <a:cubicBezTo>
                    <a:pt x="3217" y="60"/>
                    <a:pt x="2975" y="1"/>
                    <a:pt x="2727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61;p39">
              <a:extLst>
                <a:ext uri="{FF2B5EF4-FFF2-40B4-BE49-F238E27FC236}">
                  <a16:creationId xmlns:a16="http://schemas.microsoft.com/office/drawing/2014/main" id="{2CA19E1D-51D2-9E9D-1FA7-E218DEAF60B2}"/>
                </a:ext>
              </a:extLst>
            </p:cNvPr>
            <p:cNvSpPr/>
            <p:nvPr/>
          </p:nvSpPr>
          <p:spPr>
            <a:xfrm flipH="1">
              <a:off x="1907848" y="2667071"/>
              <a:ext cx="353457" cy="2113929"/>
            </a:xfrm>
            <a:custGeom>
              <a:avLst/>
              <a:gdLst/>
              <a:ahLst/>
              <a:cxnLst/>
              <a:rect l="l" t="t" r="r" b="b"/>
              <a:pathLst>
                <a:path w="12343" h="73820" extrusionOk="0">
                  <a:moveTo>
                    <a:pt x="1035" y="0"/>
                  </a:moveTo>
                  <a:cubicBezTo>
                    <a:pt x="1035" y="0"/>
                    <a:pt x="0" y="24051"/>
                    <a:pt x="101" y="33858"/>
                  </a:cubicBezTo>
                  <a:cubicBezTo>
                    <a:pt x="234" y="44065"/>
                    <a:pt x="2969" y="73820"/>
                    <a:pt x="2969" y="73820"/>
                  </a:cubicBezTo>
                  <a:lnTo>
                    <a:pt x="8440" y="73820"/>
                  </a:lnTo>
                  <a:cubicBezTo>
                    <a:pt x="8440" y="73820"/>
                    <a:pt x="9441" y="44665"/>
                    <a:pt x="9908" y="34625"/>
                  </a:cubicBezTo>
                  <a:cubicBezTo>
                    <a:pt x="10441" y="23717"/>
                    <a:pt x="12343" y="0"/>
                    <a:pt x="12343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62;p39">
              <a:extLst>
                <a:ext uri="{FF2B5EF4-FFF2-40B4-BE49-F238E27FC236}">
                  <a16:creationId xmlns:a16="http://schemas.microsoft.com/office/drawing/2014/main" id="{2110D9C3-6869-7A1A-CDB6-D77484FB8116}"/>
                </a:ext>
              </a:extLst>
            </p:cNvPr>
            <p:cNvSpPr/>
            <p:nvPr/>
          </p:nvSpPr>
          <p:spPr>
            <a:xfrm flipH="1">
              <a:off x="2008132" y="4726535"/>
              <a:ext cx="188226" cy="57330"/>
            </a:xfrm>
            <a:custGeom>
              <a:avLst/>
              <a:gdLst/>
              <a:ahLst/>
              <a:cxnLst/>
              <a:rect l="l" t="t" r="r" b="b"/>
              <a:pathLst>
                <a:path w="6573" h="2002" extrusionOk="0">
                  <a:moveTo>
                    <a:pt x="1" y="0"/>
                  </a:moveTo>
                  <a:lnTo>
                    <a:pt x="234" y="2002"/>
                  </a:lnTo>
                  <a:lnTo>
                    <a:pt x="6505" y="2002"/>
                  </a:lnTo>
                  <a:cubicBezTo>
                    <a:pt x="6505" y="2002"/>
                    <a:pt x="6572" y="234"/>
                    <a:pt x="6572" y="2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3;p39">
              <a:extLst>
                <a:ext uri="{FF2B5EF4-FFF2-40B4-BE49-F238E27FC236}">
                  <a16:creationId xmlns:a16="http://schemas.microsoft.com/office/drawing/2014/main" id="{5EC0A607-9329-C46E-F49F-805FCF0C9E16}"/>
                </a:ext>
              </a:extLst>
            </p:cNvPr>
            <p:cNvSpPr/>
            <p:nvPr/>
          </p:nvSpPr>
          <p:spPr>
            <a:xfrm flipH="1">
              <a:off x="1934594" y="2849513"/>
              <a:ext cx="91722" cy="716451"/>
            </a:xfrm>
            <a:custGeom>
              <a:avLst/>
              <a:gdLst/>
              <a:ahLst/>
              <a:cxnLst/>
              <a:rect l="l" t="t" r="r" b="b"/>
              <a:pathLst>
                <a:path w="3203" h="25019" extrusionOk="0">
                  <a:moveTo>
                    <a:pt x="200" y="0"/>
                  </a:moveTo>
                  <a:cubicBezTo>
                    <a:pt x="0" y="11942"/>
                    <a:pt x="567" y="19181"/>
                    <a:pt x="1868" y="25018"/>
                  </a:cubicBezTo>
                  <a:cubicBezTo>
                    <a:pt x="2202" y="19314"/>
                    <a:pt x="2736" y="11809"/>
                    <a:pt x="3203" y="5538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2F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4;p39">
              <a:extLst>
                <a:ext uri="{FF2B5EF4-FFF2-40B4-BE49-F238E27FC236}">
                  <a16:creationId xmlns:a16="http://schemas.microsoft.com/office/drawing/2014/main" id="{A39E386F-06F8-5810-7003-52BF92C3EB05}"/>
                </a:ext>
              </a:extLst>
            </p:cNvPr>
            <p:cNvSpPr/>
            <p:nvPr/>
          </p:nvSpPr>
          <p:spPr>
            <a:xfrm flipH="1">
              <a:off x="1480852" y="2667071"/>
              <a:ext cx="576047" cy="2113929"/>
            </a:xfrm>
            <a:custGeom>
              <a:avLst/>
              <a:gdLst/>
              <a:ahLst/>
              <a:cxnLst/>
              <a:rect l="l" t="t" r="r" b="b"/>
              <a:pathLst>
                <a:path w="20116" h="73820" extrusionOk="0">
                  <a:moveTo>
                    <a:pt x="1" y="0"/>
                  </a:moveTo>
                  <a:cubicBezTo>
                    <a:pt x="1" y="0"/>
                    <a:pt x="3036" y="24584"/>
                    <a:pt x="4838" y="33758"/>
                  </a:cubicBezTo>
                  <a:cubicBezTo>
                    <a:pt x="6772" y="43865"/>
                    <a:pt x="14211" y="73820"/>
                    <a:pt x="14211" y="73820"/>
                  </a:cubicBezTo>
                  <a:lnTo>
                    <a:pt x="20115" y="73820"/>
                  </a:lnTo>
                  <a:cubicBezTo>
                    <a:pt x="20115" y="73820"/>
                    <a:pt x="15445" y="44699"/>
                    <a:pt x="14478" y="34692"/>
                  </a:cubicBezTo>
                  <a:cubicBezTo>
                    <a:pt x="13377" y="23850"/>
                    <a:pt x="11142" y="0"/>
                    <a:pt x="11142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5;p39">
              <a:extLst>
                <a:ext uri="{FF2B5EF4-FFF2-40B4-BE49-F238E27FC236}">
                  <a16:creationId xmlns:a16="http://schemas.microsoft.com/office/drawing/2014/main" id="{960BEC4D-2538-845D-1DC4-1CC8CFA6463D}"/>
                </a:ext>
              </a:extLst>
            </p:cNvPr>
            <p:cNvSpPr/>
            <p:nvPr/>
          </p:nvSpPr>
          <p:spPr>
            <a:xfrm flipH="1">
              <a:off x="1472261" y="4729398"/>
              <a:ext cx="200626" cy="54466"/>
            </a:xfrm>
            <a:custGeom>
              <a:avLst/>
              <a:gdLst/>
              <a:ahLst/>
              <a:cxnLst/>
              <a:rect l="l" t="t" r="r" b="b"/>
              <a:pathLst>
                <a:path w="7006" h="1902" extrusionOk="0">
                  <a:moveTo>
                    <a:pt x="0" y="0"/>
                  </a:moveTo>
                  <a:lnTo>
                    <a:pt x="501" y="1902"/>
                  </a:lnTo>
                  <a:lnTo>
                    <a:pt x="7005" y="1902"/>
                  </a:lnTo>
                  <a:cubicBezTo>
                    <a:pt x="7005" y="1902"/>
                    <a:pt x="6772" y="267"/>
                    <a:pt x="6739" y="2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6;p39">
              <a:extLst>
                <a:ext uri="{FF2B5EF4-FFF2-40B4-BE49-F238E27FC236}">
                  <a16:creationId xmlns:a16="http://schemas.microsoft.com/office/drawing/2014/main" id="{4F354330-BCA8-A1BC-5A9B-5A6DED18D76E}"/>
                </a:ext>
              </a:extLst>
            </p:cNvPr>
            <p:cNvSpPr/>
            <p:nvPr/>
          </p:nvSpPr>
          <p:spPr>
            <a:xfrm flipH="1">
              <a:off x="1544854" y="2766410"/>
              <a:ext cx="237881" cy="1915251"/>
            </a:xfrm>
            <a:custGeom>
              <a:avLst/>
              <a:gdLst/>
              <a:ahLst/>
              <a:cxnLst/>
              <a:rect l="l" t="t" r="r" b="b"/>
              <a:pathLst>
                <a:path w="8307" h="66882" extrusionOk="0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cubicBezTo>
                    <a:pt x="34" y="300"/>
                    <a:pt x="2069" y="21883"/>
                    <a:pt x="3069" y="31589"/>
                  </a:cubicBezTo>
                  <a:cubicBezTo>
                    <a:pt x="3970" y="40563"/>
                    <a:pt x="8140" y="66514"/>
                    <a:pt x="8206" y="66815"/>
                  </a:cubicBezTo>
                  <a:cubicBezTo>
                    <a:pt x="8206" y="66848"/>
                    <a:pt x="8206" y="66881"/>
                    <a:pt x="8240" y="66881"/>
                  </a:cubicBezTo>
                  <a:lnTo>
                    <a:pt x="8273" y="66881"/>
                  </a:lnTo>
                  <a:cubicBezTo>
                    <a:pt x="8273" y="66848"/>
                    <a:pt x="8306" y="66848"/>
                    <a:pt x="8306" y="66815"/>
                  </a:cubicBezTo>
                  <a:cubicBezTo>
                    <a:pt x="8273" y="66514"/>
                    <a:pt x="4070" y="40563"/>
                    <a:pt x="3169" y="31589"/>
                  </a:cubicBezTo>
                  <a:cubicBezTo>
                    <a:pt x="2169" y="21849"/>
                    <a:pt x="134" y="267"/>
                    <a:pt x="134" y="67"/>
                  </a:cubicBezTo>
                  <a:cubicBezTo>
                    <a:pt x="100" y="34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216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7;p39">
              <a:extLst>
                <a:ext uri="{FF2B5EF4-FFF2-40B4-BE49-F238E27FC236}">
                  <a16:creationId xmlns:a16="http://schemas.microsoft.com/office/drawing/2014/main" id="{E9253809-E3FE-7F71-F212-0E71C3885CC5}"/>
                </a:ext>
              </a:extLst>
            </p:cNvPr>
            <p:cNvSpPr/>
            <p:nvPr/>
          </p:nvSpPr>
          <p:spPr>
            <a:xfrm flipH="1">
              <a:off x="1947967" y="1553722"/>
              <a:ext cx="21993" cy="25859"/>
            </a:xfrm>
            <a:custGeom>
              <a:avLst/>
              <a:gdLst/>
              <a:ahLst/>
              <a:cxnLst/>
              <a:rect l="l" t="t" r="r" b="b"/>
              <a:pathLst>
                <a:path w="768" h="903" extrusionOk="0">
                  <a:moveTo>
                    <a:pt x="479" y="1"/>
                  </a:moveTo>
                  <a:cubicBezTo>
                    <a:pt x="335" y="1"/>
                    <a:pt x="183" y="130"/>
                    <a:pt x="100" y="351"/>
                  </a:cubicBezTo>
                  <a:cubicBezTo>
                    <a:pt x="0" y="585"/>
                    <a:pt x="67" y="818"/>
                    <a:pt x="201" y="885"/>
                  </a:cubicBezTo>
                  <a:cubicBezTo>
                    <a:pt x="229" y="897"/>
                    <a:pt x="259" y="902"/>
                    <a:pt x="289" y="902"/>
                  </a:cubicBezTo>
                  <a:cubicBezTo>
                    <a:pt x="433" y="902"/>
                    <a:pt x="585" y="773"/>
                    <a:pt x="668" y="552"/>
                  </a:cubicBezTo>
                  <a:cubicBezTo>
                    <a:pt x="768" y="318"/>
                    <a:pt x="734" y="85"/>
                    <a:pt x="567" y="18"/>
                  </a:cubicBezTo>
                  <a:cubicBezTo>
                    <a:pt x="539" y="6"/>
                    <a:pt x="50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8;p39">
              <a:extLst>
                <a:ext uri="{FF2B5EF4-FFF2-40B4-BE49-F238E27FC236}">
                  <a16:creationId xmlns:a16="http://schemas.microsoft.com/office/drawing/2014/main" id="{A6B9B0AA-A692-95E3-91E0-EDE6BE1CFC05}"/>
                </a:ext>
              </a:extLst>
            </p:cNvPr>
            <p:cNvSpPr/>
            <p:nvPr/>
          </p:nvSpPr>
          <p:spPr>
            <a:xfrm flipH="1">
              <a:off x="2026287" y="1524169"/>
              <a:ext cx="21993" cy="26689"/>
            </a:xfrm>
            <a:custGeom>
              <a:avLst/>
              <a:gdLst/>
              <a:ahLst/>
              <a:cxnLst/>
              <a:rect l="l" t="t" r="r" b="b"/>
              <a:pathLst>
                <a:path w="768" h="932" extrusionOk="0">
                  <a:moveTo>
                    <a:pt x="490" y="1"/>
                  </a:moveTo>
                  <a:cubicBezTo>
                    <a:pt x="342" y="1"/>
                    <a:pt x="185" y="151"/>
                    <a:pt x="100" y="349"/>
                  </a:cubicBezTo>
                  <a:cubicBezTo>
                    <a:pt x="0" y="616"/>
                    <a:pt x="67" y="850"/>
                    <a:pt x="234" y="916"/>
                  </a:cubicBezTo>
                  <a:cubicBezTo>
                    <a:pt x="254" y="927"/>
                    <a:pt x="276" y="931"/>
                    <a:pt x="300" y="931"/>
                  </a:cubicBezTo>
                  <a:cubicBezTo>
                    <a:pt x="434" y="931"/>
                    <a:pt x="611" y="781"/>
                    <a:pt x="667" y="583"/>
                  </a:cubicBezTo>
                  <a:cubicBezTo>
                    <a:pt x="767" y="316"/>
                    <a:pt x="734" y="116"/>
                    <a:pt x="567" y="16"/>
                  </a:cubicBezTo>
                  <a:cubicBezTo>
                    <a:pt x="542" y="6"/>
                    <a:pt x="516" y="1"/>
                    <a:pt x="4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9;p39">
              <a:extLst>
                <a:ext uri="{FF2B5EF4-FFF2-40B4-BE49-F238E27FC236}">
                  <a16:creationId xmlns:a16="http://schemas.microsoft.com/office/drawing/2014/main" id="{6EF0319C-7D3A-E958-5912-2303640490E6}"/>
                </a:ext>
              </a:extLst>
            </p:cNvPr>
            <p:cNvSpPr/>
            <p:nvPr/>
          </p:nvSpPr>
          <p:spPr>
            <a:xfrm flipH="1">
              <a:off x="2005268" y="1553264"/>
              <a:ext cx="56385" cy="66894"/>
            </a:xfrm>
            <a:custGeom>
              <a:avLst/>
              <a:gdLst/>
              <a:ahLst/>
              <a:cxnLst/>
              <a:rect l="l" t="t" r="r" b="b"/>
              <a:pathLst>
                <a:path w="1969" h="2336" extrusionOk="0">
                  <a:moveTo>
                    <a:pt x="1968" y="1"/>
                  </a:moveTo>
                  <a:lnTo>
                    <a:pt x="1968" y="1"/>
                  </a:lnTo>
                  <a:cubicBezTo>
                    <a:pt x="1401" y="634"/>
                    <a:pt x="734" y="1201"/>
                    <a:pt x="0" y="1668"/>
                  </a:cubicBezTo>
                  <a:cubicBezTo>
                    <a:pt x="234" y="2035"/>
                    <a:pt x="634" y="2269"/>
                    <a:pt x="1068" y="2336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70;p39">
              <a:extLst>
                <a:ext uri="{FF2B5EF4-FFF2-40B4-BE49-F238E27FC236}">
                  <a16:creationId xmlns:a16="http://schemas.microsoft.com/office/drawing/2014/main" id="{56DECC17-6B2A-DC71-37AD-9DCDA0D71EF0}"/>
                </a:ext>
              </a:extLst>
            </p:cNvPr>
            <p:cNvSpPr/>
            <p:nvPr/>
          </p:nvSpPr>
          <p:spPr>
            <a:xfrm flipH="1">
              <a:off x="1960395" y="1636595"/>
              <a:ext cx="60193" cy="13946"/>
            </a:xfrm>
            <a:custGeom>
              <a:avLst/>
              <a:gdLst/>
              <a:ahLst/>
              <a:cxnLst/>
              <a:rect l="l" t="t" r="r" b="b"/>
              <a:pathLst>
                <a:path w="2102" h="487" extrusionOk="0">
                  <a:moveTo>
                    <a:pt x="2019" y="1"/>
                  </a:moveTo>
                  <a:cubicBezTo>
                    <a:pt x="2002" y="1"/>
                    <a:pt x="1985" y="9"/>
                    <a:pt x="1969" y="26"/>
                  </a:cubicBezTo>
                  <a:cubicBezTo>
                    <a:pt x="1627" y="227"/>
                    <a:pt x="1249" y="331"/>
                    <a:pt x="871" y="331"/>
                  </a:cubicBezTo>
                  <a:cubicBezTo>
                    <a:pt x="622" y="331"/>
                    <a:pt x="373" y="286"/>
                    <a:pt x="134" y="193"/>
                  </a:cubicBezTo>
                  <a:cubicBezTo>
                    <a:pt x="114" y="183"/>
                    <a:pt x="98" y="179"/>
                    <a:pt x="84" y="179"/>
                  </a:cubicBezTo>
                  <a:cubicBezTo>
                    <a:pt x="51" y="179"/>
                    <a:pt x="34" y="203"/>
                    <a:pt x="34" y="226"/>
                  </a:cubicBezTo>
                  <a:cubicBezTo>
                    <a:pt x="0" y="259"/>
                    <a:pt x="34" y="293"/>
                    <a:pt x="67" y="326"/>
                  </a:cubicBezTo>
                  <a:cubicBezTo>
                    <a:pt x="334" y="433"/>
                    <a:pt x="612" y="486"/>
                    <a:pt x="887" y="486"/>
                  </a:cubicBezTo>
                  <a:cubicBezTo>
                    <a:pt x="1300" y="486"/>
                    <a:pt x="1708" y="366"/>
                    <a:pt x="2069" y="126"/>
                  </a:cubicBezTo>
                  <a:cubicBezTo>
                    <a:pt x="2102" y="93"/>
                    <a:pt x="2102" y="26"/>
                    <a:pt x="2069" y="26"/>
                  </a:cubicBezTo>
                  <a:cubicBezTo>
                    <a:pt x="2052" y="9"/>
                    <a:pt x="2035" y="1"/>
                    <a:pt x="2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71;p39">
              <a:extLst>
                <a:ext uri="{FF2B5EF4-FFF2-40B4-BE49-F238E27FC236}">
                  <a16:creationId xmlns:a16="http://schemas.microsoft.com/office/drawing/2014/main" id="{E2DC4174-0DD0-1822-AE19-F32BBD401E9F}"/>
                </a:ext>
              </a:extLst>
            </p:cNvPr>
            <p:cNvSpPr/>
            <p:nvPr/>
          </p:nvSpPr>
          <p:spPr>
            <a:xfrm flipH="1">
              <a:off x="1910711" y="1517669"/>
              <a:ext cx="33447" cy="35624"/>
            </a:xfrm>
            <a:custGeom>
              <a:avLst/>
              <a:gdLst/>
              <a:ahLst/>
              <a:cxnLst/>
              <a:rect l="l" t="t" r="r" b="b"/>
              <a:pathLst>
                <a:path w="1168" h="1244" extrusionOk="0">
                  <a:moveTo>
                    <a:pt x="182" y="0"/>
                  </a:moveTo>
                  <a:cubicBezTo>
                    <a:pt x="110" y="0"/>
                    <a:pt x="61" y="55"/>
                    <a:pt x="33" y="109"/>
                  </a:cubicBezTo>
                  <a:cubicBezTo>
                    <a:pt x="0" y="176"/>
                    <a:pt x="33" y="276"/>
                    <a:pt x="133" y="310"/>
                  </a:cubicBezTo>
                  <a:cubicBezTo>
                    <a:pt x="500" y="443"/>
                    <a:pt x="767" y="743"/>
                    <a:pt x="834" y="1143"/>
                  </a:cubicBezTo>
                  <a:cubicBezTo>
                    <a:pt x="867" y="1177"/>
                    <a:pt x="901" y="1210"/>
                    <a:pt x="934" y="1244"/>
                  </a:cubicBezTo>
                  <a:cubicBezTo>
                    <a:pt x="967" y="1244"/>
                    <a:pt x="1001" y="1244"/>
                    <a:pt x="1034" y="1210"/>
                  </a:cubicBezTo>
                  <a:cubicBezTo>
                    <a:pt x="1101" y="1177"/>
                    <a:pt x="1168" y="1110"/>
                    <a:pt x="1134" y="1043"/>
                  </a:cubicBezTo>
                  <a:cubicBezTo>
                    <a:pt x="1034" y="543"/>
                    <a:pt x="667" y="176"/>
                    <a:pt x="234" y="9"/>
                  </a:cubicBezTo>
                  <a:cubicBezTo>
                    <a:pt x="215" y="3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72;p39">
              <a:extLst>
                <a:ext uri="{FF2B5EF4-FFF2-40B4-BE49-F238E27FC236}">
                  <a16:creationId xmlns:a16="http://schemas.microsoft.com/office/drawing/2014/main" id="{63464EBA-7166-843B-47F6-64B4F61EC765}"/>
                </a:ext>
              </a:extLst>
            </p:cNvPr>
            <p:cNvSpPr/>
            <p:nvPr/>
          </p:nvSpPr>
          <p:spPr>
            <a:xfrm flipH="1">
              <a:off x="2010996" y="1481530"/>
              <a:ext cx="45904" cy="18270"/>
            </a:xfrm>
            <a:custGeom>
              <a:avLst/>
              <a:gdLst/>
              <a:ahLst/>
              <a:cxnLst/>
              <a:rect l="l" t="t" r="r" b="b"/>
              <a:pathLst>
                <a:path w="1603" h="638" extrusionOk="0">
                  <a:moveTo>
                    <a:pt x="1103" y="0"/>
                  </a:moveTo>
                  <a:cubicBezTo>
                    <a:pt x="731" y="0"/>
                    <a:pt x="378" y="119"/>
                    <a:pt x="101" y="371"/>
                  </a:cubicBezTo>
                  <a:cubicBezTo>
                    <a:pt x="1" y="437"/>
                    <a:pt x="34" y="571"/>
                    <a:pt x="134" y="638"/>
                  </a:cubicBezTo>
                  <a:cubicBezTo>
                    <a:pt x="201" y="638"/>
                    <a:pt x="268" y="638"/>
                    <a:pt x="301" y="604"/>
                  </a:cubicBezTo>
                  <a:cubicBezTo>
                    <a:pt x="525" y="405"/>
                    <a:pt x="804" y="299"/>
                    <a:pt x="1083" y="299"/>
                  </a:cubicBezTo>
                  <a:cubicBezTo>
                    <a:pt x="1179" y="299"/>
                    <a:pt x="1275" y="312"/>
                    <a:pt x="1369" y="337"/>
                  </a:cubicBezTo>
                  <a:cubicBezTo>
                    <a:pt x="1469" y="337"/>
                    <a:pt x="1535" y="304"/>
                    <a:pt x="1569" y="237"/>
                  </a:cubicBezTo>
                  <a:cubicBezTo>
                    <a:pt x="1602" y="137"/>
                    <a:pt x="1535" y="70"/>
                    <a:pt x="1469" y="37"/>
                  </a:cubicBezTo>
                  <a:cubicBezTo>
                    <a:pt x="1346" y="13"/>
                    <a:pt x="1223" y="0"/>
                    <a:pt x="1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3;p39">
              <a:extLst>
                <a:ext uri="{FF2B5EF4-FFF2-40B4-BE49-F238E27FC236}">
                  <a16:creationId xmlns:a16="http://schemas.microsoft.com/office/drawing/2014/main" id="{F8A73F83-43D2-3828-AE1C-45739D486D58}"/>
                </a:ext>
              </a:extLst>
            </p:cNvPr>
            <p:cNvSpPr/>
            <p:nvPr/>
          </p:nvSpPr>
          <p:spPr>
            <a:xfrm flipH="1">
              <a:off x="1206717" y="1976422"/>
              <a:ext cx="564564" cy="491914"/>
            </a:xfrm>
            <a:custGeom>
              <a:avLst/>
              <a:gdLst/>
              <a:ahLst/>
              <a:cxnLst/>
              <a:rect l="l" t="t" r="r" b="b"/>
              <a:pathLst>
                <a:path w="19715" h="17178" extrusionOk="0">
                  <a:moveTo>
                    <a:pt x="4504" y="1"/>
                  </a:moveTo>
                  <a:lnTo>
                    <a:pt x="1" y="1435"/>
                  </a:lnTo>
                  <a:cubicBezTo>
                    <a:pt x="1" y="1435"/>
                    <a:pt x="3270" y="11409"/>
                    <a:pt x="6705" y="14478"/>
                  </a:cubicBezTo>
                  <a:cubicBezTo>
                    <a:pt x="7931" y="15594"/>
                    <a:pt x="13245" y="17177"/>
                    <a:pt x="17206" y="17177"/>
                  </a:cubicBezTo>
                  <a:cubicBezTo>
                    <a:pt x="18098" y="17177"/>
                    <a:pt x="18922" y="17097"/>
                    <a:pt x="19615" y="16913"/>
                  </a:cubicBezTo>
                  <a:cubicBezTo>
                    <a:pt x="19715" y="16446"/>
                    <a:pt x="19314" y="15078"/>
                    <a:pt x="19014" y="14645"/>
                  </a:cubicBezTo>
                  <a:cubicBezTo>
                    <a:pt x="16412" y="14111"/>
                    <a:pt x="12209" y="11909"/>
                    <a:pt x="10141" y="11075"/>
                  </a:cubicBezTo>
                  <a:cubicBezTo>
                    <a:pt x="8607" y="10475"/>
                    <a:pt x="4504" y="1"/>
                    <a:pt x="4504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4;p39">
              <a:extLst>
                <a:ext uri="{FF2B5EF4-FFF2-40B4-BE49-F238E27FC236}">
                  <a16:creationId xmlns:a16="http://schemas.microsoft.com/office/drawing/2014/main" id="{1414CECB-21DE-65F3-079A-4DD72D2EA9BD}"/>
                </a:ext>
              </a:extLst>
            </p:cNvPr>
            <p:cNvSpPr/>
            <p:nvPr/>
          </p:nvSpPr>
          <p:spPr>
            <a:xfrm flipH="1">
              <a:off x="1511436" y="1864912"/>
              <a:ext cx="334987" cy="419120"/>
            </a:xfrm>
            <a:custGeom>
              <a:avLst/>
              <a:gdLst/>
              <a:ahLst/>
              <a:cxnLst/>
              <a:rect l="l" t="t" r="r" b="b"/>
              <a:pathLst>
                <a:path w="11698" h="14636" extrusionOk="0">
                  <a:moveTo>
                    <a:pt x="4667" y="1"/>
                  </a:moveTo>
                  <a:cubicBezTo>
                    <a:pt x="1834" y="1"/>
                    <a:pt x="0" y="2318"/>
                    <a:pt x="1224" y="5896"/>
                  </a:cubicBezTo>
                  <a:cubicBezTo>
                    <a:pt x="2525" y="9632"/>
                    <a:pt x="5227" y="14636"/>
                    <a:pt x="5227" y="14636"/>
                  </a:cubicBezTo>
                  <a:lnTo>
                    <a:pt x="11698" y="11033"/>
                  </a:lnTo>
                  <a:cubicBezTo>
                    <a:pt x="11698" y="11033"/>
                    <a:pt x="8462" y="492"/>
                    <a:pt x="5460" y="59"/>
                  </a:cubicBezTo>
                  <a:cubicBezTo>
                    <a:pt x="5189" y="20"/>
                    <a:pt x="4924" y="1"/>
                    <a:pt x="46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5;p39">
              <a:extLst>
                <a:ext uri="{FF2B5EF4-FFF2-40B4-BE49-F238E27FC236}">
                  <a16:creationId xmlns:a16="http://schemas.microsoft.com/office/drawing/2014/main" id="{08C4D575-D340-4F9D-D5C7-079F51D6E386}"/>
                </a:ext>
              </a:extLst>
            </p:cNvPr>
            <p:cNvSpPr/>
            <p:nvPr/>
          </p:nvSpPr>
          <p:spPr>
            <a:xfrm flipH="1">
              <a:off x="1598347" y="4887155"/>
              <a:ext cx="48739" cy="23997"/>
            </a:xfrm>
            <a:custGeom>
              <a:avLst/>
              <a:gdLst/>
              <a:ahLst/>
              <a:cxnLst/>
              <a:rect l="l" t="t" r="r" b="b"/>
              <a:pathLst>
                <a:path w="1702" h="838" extrusionOk="0">
                  <a:moveTo>
                    <a:pt x="334" y="162"/>
                  </a:moveTo>
                  <a:cubicBezTo>
                    <a:pt x="701" y="229"/>
                    <a:pt x="1068" y="362"/>
                    <a:pt x="1401" y="596"/>
                  </a:cubicBezTo>
                  <a:cubicBezTo>
                    <a:pt x="1241" y="639"/>
                    <a:pt x="1074" y="664"/>
                    <a:pt x="907" y="664"/>
                  </a:cubicBezTo>
                  <a:cubicBezTo>
                    <a:pt x="691" y="664"/>
                    <a:pt x="474" y="623"/>
                    <a:pt x="267" y="529"/>
                  </a:cubicBezTo>
                  <a:cubicBezTo>
                    <a:pt x="200" y="462"/>
                    <a:pt x="167" y="362"/>
                    <a:pt x="167" y="262"/>
                  </a:cubicBezTo>
                  <a:cubicBezTo>
                    <a:pt x="167" y="195"/>
                    <a:pt x="200" y="162"/>
                    <a:pt x="234" y="162"/>
                  </a:cubicBezTo>
                  <a:close/>
                  <a:moveTo>
                    <a:pt x="308" y="1"/>
                  </a:moveTo>
                  <a:cubicBezTo>
                    <a:pt x="253" y="1"/>
                    <a:pt x="205" y="9"/>
                    <a:pt x="167" y="29"/>
                  </a:cubicBezTo>
                  <a:cubicBezTo>
                    <a:pt x="67" y="62"/>
                    <a:pt x="33" y="162"/>
                    <a:pt x="33" y="262"/>
                  </a:cubicBezTo>
                  <a:cubicBezTo>
                    <a:pt x="0" y="395"/>
                    <a:pt x="33" y="562"/>
                    <a:pt x="167" y="662"/>
                  </a:cubicBezTo>
                  <a:cubicBezTo>
                    <a:pt x="333" y="773"/>
                    <a:pt x="499" y="838"/>
                    <a:pt x="683" y="838"/>
                  </a:cubicBezTo>
                  <a:cubicBezTo>
                    <a:pt x="722" y="838"/>
                    <a:pt x="761" y="835"/>
                    <a:pt x="801" y="829"/>
                  </a:cubicBezTo>
                  <a:cubicBezTo>
                    <a:pt x="1068" y="829"/>
                    <a:pt x="1368" y="762"/>
                    <a:pt x="1635" y="696"/>
                  </a:cubicBezTo>
                  <a:cubicBezTo>
                    <a:pt x="1668" y="696"/>
                    <a:pt x="1668" y="662"/>
                    <a:pt x="1701" y="629"/>
                  </a:cubicBezTo>
                  <a:cubicBezTo>
                    <a:pt x="1701" y="596"/>
                    <a:pt x="1668" y="562"/>
                    <a:pt x="1668" y="562"/>
                  </a:cubicBezTo>
                  <a:cubicBezTo>
                    <a:pt x="1550" y="503"/>
                    <a:pt x="727" y="1"/>
                    <a:pt x="308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6;p39">
              <a:extLst>
                <a:ext uri="{FF2B5EF4-FFF2-40B4-BE49-F238E27FC236}">
                  <a16:creationId xmlns:a16="http://schemas.microsoft.com/office/drawing/2014/main" id="{9DD0F9DA-3CA1-F199-89E4-E4043A6EEAE6}"/>
                </a:ext>
              </a:extLst>
            </p:cNvPr>
            <p:cNvSpPr/>
            <p:nvPr/>
          </p:nvSpPr>
          <p:spPr>
            <a:xfrm flipH="1">
              <a:off x="1598347" y="4865993"/>
              <a:ext cx="30612" cy="42067"/>
            </a:xfrm>
            <a:custGeom>
              <a:avLst/>
              <a:gdLst/>
              <a:ahLst/>
              <a:cxnLst/>
              <a:rect l="l" t="t" r="r" b="b"/>
              <a:pathLst>
                <a:path w="1069" h="1469" extrusionOk="0">
                  <a:moveTo>
                    <a:pt x="405" y="153"/>
                  </a:moveTo>
                  <a:cubicBezTo>
                    <a:pt x="440" y="153"/>
                    <a:pt x="487" y="177"/>
                    <a:pt x="535" y="200"/>
                  </a:cubicBezTo>
                  <a:cubicBezTo>
                    <a:pt x="735" y="501"/>
                    <a:pt x="868" y="868"/>
                    <a:pt x="868" y="1235"/>
                  </a:cubicBezTo>
                  <a:cubicBezTo>
                    <a:pt x="568" y="968"/>
                    <a:pt x="168" y="434"/>
                    <a:pt x="201" y="234"/>
                  </a:cubicBezTo>
                  <a:cubicBezTo>
                    <a:pt x="201" y="200"/>
                    <a:pt x="234" y="167"/>
                    <a:pt x="334" y="167"/>
                  </a:cubicBezTo>
                  <a:lnTo>
                    <a:pt x="368" y="167"/>
                  </a:lnTo>
                  <a:cubicBezTo>
                    <a:pt x="378" y="157"/>
                    <a:pt x="390" y="153"/>
                    <a:pt x="405" y="153"/>
                  </a:cubicBezTo>
                  <a:close/>
                  <a:moveTo>
                    <a:pt x="301" y="0"/>
                  </a:moveTo>
                  <a:cubicBezTo>
                    <a:pt x="201" y="0"/>
                    <a:pt x="101" y="100"/>
                    <a:pt x="68" y="200"/>
                  </a:cubicBezTo>
                  <a:cubicBezTo>
                    <a:pt x="1" y="567"/>
                    <a:pt x="601" y="1268"/>
                    <a:pt x="935" y="1468"/>
                  </a:cubicBezTo>
                  <a:lnTo>
                    <a:pt x="968" y="1468"/>
                  </a:lnTo>
                  <a:cubicBezTo>
                    <a:pt x="1002" y="1468"/>
                    <a:pt x="1002" y="1468"/>
                    <a:pt x="1002" y="1435"/>
                  </a:cubicBezTo>
                  <a:cubicBezTo>
                    <a:pt x="1035" y="1435"/>
                    <a:pt x="1068" y="1401"/>
                    <a:pt x="1035" y="1368"/>
                  </a:cubicBezTo>
                  <a:cubicBezTo>
                    <a:pt x="1035" y="1368"/>
                    <a:pt x="1002" y="401"/>
                    <a:pt x="635" y="100"/>
                  </a:cubicBezTo>
                  <a:cubicBezTo>
                    <a:pt x="535" y="34"/>
                    <a:pt x="435" y="0"/>
                    <a:pt x="301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7;p39">
              <a:extLst>
                <a:ext uri="{FF2B5EF4-FFF2-40B4-BE49-F238E27FC236}">
                  <a16:creationId xmlns:a16="http://schemas.microsoft.com/office/drawing/2014/main" id="{85003B8B-5446-38B1-7993-98C50AE9B91A}"/>
                </a:ext>
              </a:extLst>
            </p:cNvPr>
            <p:cNvSpPr/>
            <p:nvPr/>
          </p:nvSpPr>
          <p:spPr>
            <a:xfrm flipH="1">
              <a:off x="2147619" y="4887442"/>
              <a:ext cx="57330" cy="23711"/>
            </a:xfrm>
            <a:custGeom>
              <a:avLst/>
              <a:gdLst/>
              <a:ahLst/>
              <a:cxnLst/>
              <a:rect l="l" t="t" r="r" b="b"/>
              <a:pathLst>
                <a:path w="2002" h="828" extrusionOk="0">
                  <a:moveTo>
                    <a:pt x="367" y="152"/>
                  </a:moveTo>
                  <a:cubicBezTo>
                    <a:pt x="834" y="219"/>
                    <a:pt x="1268" y="385"/>
                    <a:pt x="1702" y="586"/>
                  </a:cubicBezTo>
                  <a:cubicBezTo>
                    <a:pt x="1395" y="641"/>
                    <a:pt x="1130" y="668"/>
                    <a:pt x="910" y="668"/>
                  </a:cubicBezTo>
                  <a:cubicBezTo>
                    <a:pt x="602" y="668"/>
                    <a:pt x="384" y="616"/>
                    <a:pt x="267" y="519"/>
                  </a:cubicBezTo>
                  <a:cubicBezTo>
                    <a:pt x="201" y="452"/>
                    <a:pt x="167" y="352"/>
                    <a:pt x="167" y="252"/>
                  </a:cubicBezTo>
                  <a:cubicBezTo>
                    <a:pt x="167" y="219"/>
                    <a:pt x="201" y="185"/>
                    <a:pt x="234" y="185"/>
                  </a:cubicBezTo>
                  <a:cubicBezTo>
                    <a:pt x="267" y="152"/>
                    <a:pt x="301" y="152"/>
                    <a:pt x="367" y="152"/>
                  </a:cubicBezTo>
                  <a:close/>
                  <a:moveTo>
                    <a:pt x="395" y="1"/>
                  </a:moveTo>
                  <a:cubicBezTo>
                    <a:pt x="302" y="1"/>
                    <a:pt x="224" y="16"/>
                    <a:pt x="167" y="52"/>
                  </a:cubicBezTo>
                  <a:cubicBezTo>
                    <a:pt x="67" y="85"/>
                    <a:pt x="34" y="152"/>
                    <a:pt x="34" y="252"/>
                  </a:cubicBezTo>
                  <a:cubicBezTo>
                    <a:pt x="1" y="385"/>
                    <a:pt x="67" y="519"/>
                    <a:pt x="167" y="619"/>
                  </a:cubicBezTo>
                  <a:cubicBezTo>
                    <a:pt x="334" y="758"/>
                    <a:pt x="570" y="827"/>
                    <a:pt x="799" y="827"/>
                  </a:cubicBezTo>
                  <a:cubicBezTo>
                    <a:pt x="845" y="827"/>
                    <a:pt x="890" y="825"/>
                    <a:pt x="935" y="819"/>
                  </a:cubicBezTo>
                  <a:cubicBezTo>
                    <a:pt x="1268" y="819"/>
                    <a:pt x="1602" y="786"/>
                    <a:pt x="1935" y="686"/>
                  </a:cubicBezTo>
                  <a:cubicBezTo>
                    <a:pt x="1969" y="686"/>
                    <a:pt x="2002" y="686"/>
                    <a:pt x="2002" y="652"/>
                  </a:cubicBezTo>
                  <a:cubicBezTo>
                    <a:pt x="2002" y="619"/>
                    <a:pt x="2002" y="586"/>
                    <a:pt x="1969" y="552"/>
                  </a:cubicBezTo>
                  <a:cubicBezTo>
                    <a:pt x="1856" y="468"/>
                    <a:pt x="907" y="1"/>
                    <a:pt x="395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8;p39">
              <a:extLst>
                <a:ext uri="{FF2B5EF4-FFF2-40B4-BE49-F238E27FC236}">
                  <a16:creationId xmlns:a16="http://schemas.microsoft.com/office/drawing/2014/main" id="{DFEA983C-5253-0FC6-2758-9D422B84847A}"/>
                </a:ext>
              </a:extLst>
            </p:cNvPr>
            <p:cNvSpPr/>
            <p:nvPr/>
          </p:nvSpPr>
          <p:spPr>
            <a:xfrm flipH="1">
              <a:off x="2147619" y="4865735"/>
              <a:ext cx="35366" cy="42324"/>
            </a:xfrm>
            <a:custGeom>
              <a:avLst/>
              <a:gdLst/>
              <a:ahLst/>
              <a:cxnLst/>
              <a:rect l="l" t="t" r="r" b="b"/>
              <a:pathLst>
                <a:path w="1235" h="1478" extrusionOk="0">
                  <a:moveTo>
                    <a:pt x="401" y="176"/>
                  </a:moveTo>
                  <a:cubicBezTo>
                    <a:pt x="501" y="176"/>
                    <a:pt x="601" y="209"/>
                    <a:pt x="668" y="243"/>
                  </a:cubicBezTo>
                  <a:cubicBezTo>
                    <a:pt x="901" y="543"/>
                    <a:pt x="1035" y="877"/>
                    <a:pt x="1068" y="1244"/>
                  </a:cubicBezTo>
                  <a:cubicBezTo>
                    <a:pt x="668" y="1010"/>
                    <a:pt x="168" y="476"/>
                    <a:pt x="201" y="243"/>
                  </a:cubicBezTo>
                  <a:cubicBezTo>
                    <a:pt x="234" y="243"/>
                    <a:pt x="234" y="176"/>
                    <a:pt x="368" y="176"/>
                  </a:cubicBezTo>
                  <a:close/>
                  <a:moveTo>
                    <a:pt x="441" y="1"/>
                  </a:moveTo>
                  <a:cubicBezTo>
                    <a:pt x="416" y="1"/>
                    <a:pt x="391" y="3"/>
                    <a:pt x="368" y="9"/>
                  </a:cubicBezTo>
                  <a:cubicBezTo>
                    <a:pt x="134" y="9"/>
                    <a:pt x="67" y="143"/>
                    <a:pt x="67" y="209"/>
                  </a:cubicBezTo>
                  <a:cubicBezTo>
                    <a:pt x="1" y="610"/>
                    <a:pt x="735" y="1277"/>
                    <a:pt x="1135" y="1477"/>
                  </a:cubicBezTo>
                  <a:lnTo>
                    <a:pt x="1168" y="1477"/>
                  </a:lnTo>
                  <a:cubicBezTo>
                    <a:pt x="1168" y="1477"/>
                    <a:pt x="1202" y="1477"/>
                    <a:pt x="1202" y="1444"/>
                  </a:cubicBezTo>
                  <a:cubicBezTo>
                    <a:pt x="1235" y="1444"/>
                    <a:pt x="1235" y="1410"/>
                    <a:pt x="1235" y="1377"/>
                  </a:cubicBezTo>
                  <a:cubicBezTo>
                    <a:pt x="1235" y="1344"/>
                    <a:pt x="1202" y="476"/>
                    <a:pt x="768" y="143"/>
                  </a:cubicBezTo>
                  <a:cubicBezTo>
                    <a:pt x="686" y="60"/>
                    <a:pt x="558" y="1"/>
                    <a:pt x="441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9;p39">
              <a:extLst>
                <a:ext uri="{FF2B5EF4-FFF2-40B4-BE49-F238E27FC236}">
                  <a16:creationId xmlns:a16="http://schemas.microsoft.com/office/drawing/2014/main" id="{09B9AC20-D85A-A262-B4F1-3E39CE5B687A}"/>
                </a:ext>
              </a:extLst>
            </p:cNvPr>
            <p:cNvSpPr/>
            <p:nvPr/>
          </p:nvSpPr>
          <p:spPr>
            <a:xfrm flipH="1">
              <a:off x="1130287" y="2371889"/>
              <a:ext cx="136624" cy="95559"/>
            </a:xfrm>
            <a:custGeom>
              <a:avLst/>
              <a:gdLst/>
              <a:ahLst/>
              <a:cxnLst/>
              <a:rect l="l" t="t" r="r" b="b"/>
              <a:pathLst>
                <a:path w="4771" h="3337" extrusionOk="0">
                  <a:moveTo>
                    <a:pt x="3128" y="1"/>
                  </a:moveTo>
                  <a:cubicBezTo>
                    <a:pt x="2967" y="1"/>
                    <a:pt x="420" y="32"/>
                    <a:pt x="0" y="2002"/>
                  </a:cubicBezTo>
                  <a:lnTo>
                    <a:pt x="1701" y="3170"/>
                  </a:lnTo>
                  <a:lnTo>
                    <a:pt x="4770" y="3336"/>
                  </a:lnTo>
                  <a:lnTo>
                    <a:pt x="3136" y="1"/>
                  </a:lnTo>
                  <a:cubicBezTo>
                    <a:pt x="3136" y="1"/>
                    <a:pt x="3133" y="1"/>
                    <a:pt x="3128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80;p39">
              <a:extLst>
                <a:ext uri="{FF2B5EF4-FFF2-40B4-BE49-F238E27FC236}">
                  <a16:creationId xmlns:a16="http://schemas.microsoft.com/office/drawing/2014/main" id="{5D3592C9-72BB-8216-CCE1-4DD68237A110}"/>
                </a:ext>
              </a:extLst>
            </p:cNvPr>
            <p:cNvSpPr/>
            <p:nvPr/>
          </p:nvSpPr>
          <p:spPr>
            <a:xfrm flipH="1">
              <a:off x="1059613" y="2336551"/>
              <a:ext cx="117523" cy="130896"/>
            </a:xfrm>
            <a:custGeom>
              <a:avLst/>
              <a:gdLst/>
              <a:ahLst/>
              <a:cxnLst/>
              <a:rect l="l" t="t" r="r" b="b"/>
              <a:pathLst>
                <a:path w="4104" h="4571" extrusionOk="0">
                  <a:moveTo>
                    <a:pt x="2469" y="0"/>
                  </a:moveTo>
                  <a:lnTo>
                    <a:pt x="1" y="1235"/>
                  </a:lnTo>
                  <a:lnTo>
                    <a:pt x="1635" y="4570"/>
                  </a:lnTo>
                  <a:lnTo>
                    <a:pt x="4104" y="29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667;p34">
            <a:extLst>
              <a:ext uri="{FF2B5EF4-FFF2-40B4-BE49-F238E27FC236}">
                <a16:creationId xmlns:a16="http://schemas.microsoft.com/office/drawing/2014/main" id="{5CEF21C7-F7EE-7FCD-9796-BE8D8D1625DB}"/>
              </a:ext>
            </a:extLst>
          </p:cNvPr>
          <p:cNvSpPr txBox="1"/>
          <p:nvPr/>
        </p:nvSpPr>
        <p:spPr>
          <a:xfrm>
            <a:off x="3798850" y="3205763"/>
            <a:ext cx="4891668" cy="139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Tingkatkan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strategi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pemasaran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untuk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kategori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Detergents_Paper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dan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Delicassen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guna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mendorong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penjualan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,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seperti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promosi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atau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bundling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dengan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kategori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yang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lebih</a:t>
            </a:r>
            <a:r>
              <a:rPr lang="en-ID" sz="18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ID" sz="1800" dirty="0" err="1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populer</a:t>
            </a:r>
            <a:endParaRPr lang="en-ID" sz="18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981" name="Google Shape;666;p34">
            <a:extLst>
              <a:ext uri="{FF2B5EF4-FFF2-40B4-BE49-F238E27FC236}">
                <a16:creationId xmlns:a16="http://schemas.microsoft.com/office/drawing/2014/main" id="{B79B1F43-7E23-5147-4612-C5A16A68BD66}"/>
              </a:ext>
            </a:extLst>
          </p:cNvPr>
          <p:cNvSpPr txBox="1">
            <a:spLocks/>
          </p:cNvSpPr>
          <p:nvPr/>
        </p:nvSpPr>
        <p:spPr>
          <a:xfrm>
            <a:off x="4572000" y="2512972"/>
            <a:ext cx="3070302" cy="54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B7B"/>
              </a:buClr>
              <a:buSzPts val="2800"/>
              <a:buFont typeface="Hammersmith One"/>
              <a:buNone/>
              <a:defRPr sz="3000" b="0" i="0" u="none" strike="noStrike" cap="none">
                <a:solidFill>
                  <a:srgbClr val="FF8B7B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 err="1"/>
              <a:t>Rekomendasi</a:t>
            </a:r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2" name="3D Model 981" descr="Upward Trend">
                <a:extLst>
                  <a:ext uri="{FF2B5EF4-FFF2-40B4-BE49-F238E27FC236}">
                    <a16:creationId xmlns:a16="http://schemas.microsoft.com/office/drawing/2014/main" id="{AF1C814D-C2C8-2CFB-F63C-2CBED45E3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8091703"/>
                  </p:ext>
                </p:extLst>
              </p:nvPr>
            </p:nvGraphicFramePr>
            <p:xfrm>
              <a:off x="2307637" y="3794785"/>
              <a:ext cx="1435162" cy="13487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35162" cy="1348715"/>
                    </a:xfrm>
                    <a:prstGeom prst="rect">
                      <a:avLst/>
                    </a:prstGeom>
                  </am3d:spPr>
                  <am3d:camera>
                    <am3d:pos x="0" y="0" z="650129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711" d="1000000"/>
                    <am3d:preTrans dx="0" dy="-166094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65052" ay="2289894" az="-47761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28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2" name="3D Model 981" descr="Upward Trend">
                <a:extLst>
                  <a:ext uri="{FF2B5EF4-FFF2-40B4-BE49-F238E27FC236}">
                    <a16:creationId xmlns:a16="http://schemas.microsoft.com/office/drawing/2014/main" id="{AF1C814D-C2C8-2CFB-F63C-2CBED45E3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7637" y="3794785"/>
                <a:ext cx="1435162" cy="134871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/>
      <p:bldP spid="667" grpId="0"/>
      <p:bldP spid="980" grpId="0"/>
      <p:bldP spid="981" grpId="0"/>
    </p:bldLst>
  </p:timing>
</p:sld>
</file>

<file path=ppt/theme/theme1.xml><?xml version="1.0" encoding="utf-8"?>
<a:theme xmlns:a="http://schemas.openxmlformats.org/drawingml/2006/main" name="Creative Sales Strategy by Slidesgo">
  <a:themeElements>
    <a:clrScheme name="Simple Light">
      <a:dk1>
        <a:srgbClr val="EEEEEE"/>
      </a:dk1>
      <a:lt1>
        <a:srgbClr val="FFFFFF"/>
      </a:lt1>
      <a:dk2>
        <a:srgbClr val="216755"/>
      </a:dk2>
      <a:lt2>
        <a:srgbClr val="2F9C80"/>
      </a:lt2>
      <a:accent1>
        <a:srgbClr val="594C6F"/>
      </a:accent1>
      <a:accent2>
        <a:srgbClr val="2FC09B"/>
      </a:accent2>
      <a:accent3>
        <a:srgbClr val="FF8B7B"/>
      </a:accent3>
      <a:accent4>
        <a:srgbClr val="B7B7B7"/>
      </a:accent4>
      <a:accent5>
        <a:srgbClr val="7BD9C1"/>
      </a:accent5>
      <a:accent6>
        <a:srgbClr val="C3FFF0"/>
      </a:accent6>
      <a:hlink>
        <a:srgbClr val="FFFE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On-screen Show (16:9)</PresentationFormat>
  <Paragraphs>12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Hammersmith One</vt:lpstr>
      <vt:lpstr>Source Sans Pro</vt:lpstr>
      <vt:lpstr>Arial</vt:lpstr>
      <vt:lpstr>Creative Sales Strategy by Slidesgo</vt:lpstr>
      <vt:lpstr>Wholesale  Customer Data</vt:lpstr>
      <vt:lpstr>Rata-rata</vt:lpstr>
      <vt:lpstr>Grafik pengeluaran pelanggan di berbagai kategori</vt:lpstr>
      <vt:lpstr>Jumlah pelanggan di channel horeca dan retail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r2nrcx00k787056@outlook.com</cp:lastModifiedBy>
  <cp:revision>1</cp:revision>
  <dcterms:modified xsi:type="dcterms:W3CDTF">2024-12-29T22:35:15Z</dcterms:modified>
</cp:coreProperties>
</file>